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CC"/>
    <a:srgbClr val="6666FF"/>
    <a:srgbClr val="66FFFF"/>
    <a:srgbClr val="6C6FD6"/>
    <a:srgbClr val="009900"/>
    <a:srgbClr val="0000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25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A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A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3119B-E12C-4E24-8A78-0C9FCFCE8987}" type="datetimeFigureOut">
              <a:rPr lang="en-AU" smtClean="0"/>
              <a:pPr/>
              <a:t>11/08/2010</a:t>
            </a:fld>
            <a:endParaRPr lang="en-A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7ED33D6-EF3A-47C9-B245-E2B14D0BD4BE}" type="slidenum">
              <a:rPr lang="en-AU" smtClean="0"/>
              <a:pPr/>
              <a:t>‹#›</a:t>
            </a:fld>
            <a:endParaRPr lang="en-A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THAILAND!</a:t>
            </a:r>
            <a:br>
              <a:rPr lang="en-US" b="1" cap="none" spc="0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endParaRPr lang="en-A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A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By Britney and Victoria!</a:t>
            </a:r>
            <a:endParaRPr lang="en-AU" dirty="0"/>
          </a:p>
        </p:txBody>
      </p:sp>
      <p:pic>
        <p:nvPicPr>
          <p:cNvPr id="1026" name="Picture 2" descr="http://t3.gstatic.com/images?q=tbn:ANd9GcQc3jJBkUaFz8bagAPcEE3ZB_C9BfDniH1I8AQwGSMatuhih04&amp;t=1&amp;usg=__0lEcX18r4EImcmZd1UrDNd-fAXk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4509120"/>
            <a:ext cx="2619375" cy="1743076"/>
          </a:xfrm>
          <a:prstGeom prst="rect">
            <a:avLst/>
          </a:prstGeom>
          <a:noFill/>
        </p:spPr>
      </p:pic>
      <p:sp>
        <p:nvSpPr>
          <p:cNvPr id="1028" name="AutoShape 4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2" name="AutoShape 8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4" name="AutoShape 10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6" name="AutoShape 12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038" name="AutoShape 14" descr="data:image/jpg;base64,/9j/4AAQSkZJRgABAQAAAQABAAD/2wBDAAkGBwgHBgkIBwgKCgkLDRYPDQwMDRsUFRAWIB0iIiAdHx8kKDQsJCYxJx8fLT0tMTU3Ojo6Iys/RD84QzQ5Ojf/2wBDAQoKCg0MDRoPDxo3JR8lNzc3Nzc3Nzc3Nzc3Nzc3Nzc3Nzc3Nzc3Nzc3Nzc3Nzc3Nzc3Nzc3Nzc3Nzc3Nzc3Nzf/wAARCACdAOwDASIAAhEBAxEB/8QAGQABAQEBAQEAAAAAAAAAAAAAAAcGCAEF/8QAJxABAAACBwkBAAAAAAAAAAAAAAEEAgUXVZOU0QMGEhVRUlSR0hH/xAAZAQEBAQEBAQAAAAAAAAAAAAAABAUDBwb/xAAjEQEAAAMHBQAAAAAAAAAAAAAAARRRAgMEExUWUlNhgaHw/9oADAMBAAIRAxEAPwDJgMZ6kAAAAAAAAAAAAAAAAAAAAAAAAAAAA9Fvs53a8PaY9PUs53a8PaY9PVVK26sDcOG4x+8ogLfZzu14e0x6epZzu14e0x6epK26m4cNxj95RAW+zndrw9pj09Szndrw9pj09SVt1Nw4bjH7yiAt9nO7Xh7THp6lnO7Xh7THp6krbqbhw3GP3lEBb7Od2vD2mPT1LOd2vD2mPT1JW3U3DhuMfvKIC32c7teHtMenqWc7teHtMenqStupuHDcY/eUQFvs53a8PaY9PUs53a8PaY9PUlbdTcOG4x+8ogLfZzu14e0x6epZzu14e0x6epK26m4cNxj95RAW+zndrw9pj09Szndrw9pj09SVt1Nw4bjH7yiAt9nO7Xh7THp6lnO7Xh7THp6krbqbhw3GP3lEPwW+zndrw9pj09Szndrw9pj09SVt1Nw4bjH7yiB+LfZzu14e0x6epZzu14e0x6epK26m4cNxj95RAW+zndrw9pj09Szndrw9pj09SVt1Nw4bjH7yiAt9nO7Xh7THp6lnO7Xh7THp6krbqbhw3GP3lEBb7Od2vD2mPT1LOd2vD2mPT1JW3U3DhuMfvLWgL3xgAAAAAAAAAAAAAAAAAAAAAAAAAAACR23ytxTGYo/JbfK3FMZij8ouN2QuKIc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a0W3ytxTGYo/JbfK3FMZij8ouEhcUM+2tFt8rcUxmKPyW3ytxTGYo/KLhIXFDPtrRbfK3FMZij8lt8rcUxmKPyi4SFxQz7YAscQAAAAAAAAAAAAAAAAAAAAAAAAAAAAAAAAAAAAAAAAAAAAAAAAAAAAAAAAADih1h7OKHWHt1lyCp7pkMtQ0OQVPdMhlqGjM1KHH2p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k3ih1h7OKHWHt1lyCp7pkMtQ0OQVPdMhlqGhqUOPsl+76QDJVgAAAAAAAAAAAAAAAAAAAAAAAAAAAIvafX/bJYUdS0+v8AtksKOrFDLzryr0PS8H04NrafX/bJYUdS0+v+2Swo6sUGdeVNLwfTg2tp9f8AbJYUdS0+v+2Swo6sUGdeVNLwfTg2tp9f9slhR1LT6/7ZLCjqxQZ15U0vB9ODa2n1/wBslhR1LT6/7ZLCjqxQZ15U0vB9ODa2n1/2yWFHUtPr/tksKOrFBnXlTS8H04NrafX/AGyWFHUtPr/tksKOrFBnXlTS8H04NrafX/bJYUdS0+v+2Swo6sUGdeVNLwfTg2tp9f8AbJYUdS0+v+2Swo6sUGdeVNLwfTg2tp9f9slhR1LT6/7ZLCjqxQZ15U0vB9ODa2n1/wBslhR1LT6/7ZLCjqxQZ15U0vB9ODa2n1/2yWFHUtPr/tksKOrFBnXlTS8H04NrafX/AGyWFHUtPr/tksKOrFBnXlTS8H04NrafX/bJYUdS0+v+2Swo6sUGdeVNLwfTg2tp9f8AbJYUdS0+v+2Swo6sUGdeVNLwfTgAOS8AAAAAAAAAAAAAAAAAAAAAAAAAAAB//9k="/>
          <p:cNvSpPr>
            <a:spLocks noChangeAspect="1" noChangeArrowheads="1"/>
          </p:cNvSpPr>
          <p:nvPr/>
        </p:nvSpPr>
        <p:spPr bwMode="auto">
          <a:xfrm>
            <a:off x="155575" y="-585788"/>
            <a:ext cx="1847850" cy="12287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040" name="Picture 16" descr="http://t3.gstatic.com/images?q=tbn:ANd9GcQf4smGHZJ3q4QsQVCbqZXo6nTHTClY4NESpAaLRdd3qcHfw9M&amp;t=1&amp;usg=__SVYMolt_azaK5mcdSotj01hiXW8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6176" y="260648"/>
            <a:ext cx="2466975" cy="1847851"/>
          </a:xfrm>
          <a:prstGeom prst="rect">
            <a:avLst/>
          </a:prstGeom>
          <a:noFill/>
        </p:spPr>
      </p:pic>
      <p:pic>
        <p:nvPicPr>
          <p:cNvPr id="1042" name="Picture 18" descr="http://t2.gstatic.com/images?q=tbn:ANd9GcTVsQ4Lp9weupHNRvt47xwvpYILBPtzfcvsDqkVtBiBbmwxSZ0&amp;t=1&amp;usg=__3lmZ2nZC8_FqB35bam2MkMNPpUI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974881">
            <a:off x="395536" y="548680"/>
            <a:ext cx="2466975" cy="1847851"/>
          </a:xfrm>
          <a:prstGeom prst="rect">
            <a:avLst/>
          </a:prstGeom>
          <a:noFill/>
        </p:spPr>
      </p:pic>
      <p:pic>
        <p:nvPicPr>
          <p:cNvPr id="1044" name="Picture 20" descr="http://t1.gstatic.com/images?q=tbn:ANd9GcSDgKhLrAPSHXLvp79IG6vrMQA2rOUIrzEJ2V7UFGlaG5eZxGs&amp;t=1&amp;usg=__kFX5lbBLSyI36peDnwiXAbj2X40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509120"/>
            <a:ext cx="2590800" cy="17621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/>
              <a:t>Language, population and major tourist places people visit!</a:t>
            </a:r>
            <a:endParaRPr lang="en-A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They speak Thai</a:t>
            </a:r>
          </a:p>
          <a:p>
            <a:r>
              <a:rPr lang="en-AU" dirty="0" smtClean="0">
                <a:solidFill>
                  <a:srgbClr val="7030A0"/>
                </a:solidFill>
              </a:rPr>
              <a:t>The population is 67,386,383 </a:t>
            </a:r>
          </a:p>
          <a:p>
            <a:r>
              <a:rPr lang="en-AU" dirty="0" smtClean="0">
                <a:solidFill>
                  <a:srgbClr val="7030A0"/>
                </a:solidFill>
              </a:rPr>
              <a:t>People like to visit Bangkok, Chiang mai, Hat Yai</a:t>
            </a:r>
            <a:r>
              <a:rPr lang="en-AU" dirty="0" smtClean="0">
                <a:solidFill>
                  <a:srgbClr val="7030A0"/>
                </a:solidFill>
              </a:rPr>
              <a:t> </a:t>
            </a:r>
            <a:r>
              <a:rPr lang="en-AU" dirty="0" smtClean="0">
                <a:solidFill>
                  <a:srgbClr val="7030A0"/>
                </a:solidFill>
              </a:rPr>
              <a:t>and chiange Rai</a:t>
            </a:r>
          </a:p>
          <a:p>
            <a:endParaRPr lang="en-AU" dirty="0" smtClean="0"/>
          </a:p>
        </p:txBody>
      </p:sp>
      <p:pic>
        <p:nvPicPr>
          <p:cNvPr id="3074" name="Picture 2" descr="http://t1.gstatic.com/images?q=tbn:ANd9GcR5cTHLvMfJqcezoECtrFAMxTj-iCDzz09fReaaXS4KP2sh0u0&amp;t=1&amp;usg=__1k2erVFbaIrZ6YlGjmIRVSI95IM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771800" y="3840026"/>
            <a:ext cx="3456384" cy="258895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00B050"/>
                </a:solidFill>
              </a:rPr>
              <a:t>Sports, Location, Neighbours and people who live there!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66FFFF"/>
                </a:solidFill>
              </a:rPr>
              <a:t>There sport is Sepak Takraw and boxing</a:t>
            </a:r>
          </a:p>
          <a:p>
            <a:r>
              <a:rPr lang="en-AU" dirty="0" smtClean="0">
                <a:solidFill>
                  <a:srgbClr val="66FFFF"/>
                </a:solidFill>
              </a:rPr>
              <a:t>There location is north of Asia</a:t>
            </a:r>
          </a:p>
          <a:p>
            <a:r>
              <a:rPr lang="en-AU" dirty="0" smtClean="0">
                <a:solidFill>
                  <a:srgbClr val="66FFFF"/>
                </a:solidFill>
              </a:rPr>
              <a:t>There neighbours are Cambodia and Malaysia</a:t>
            </a:r>
          </a:p>
          <a:p>
            <a:r>
              <a:rPr lang="en-AU" dirty="0" smtClean="0">
                <a:solidFill>
                  <a:srgbClr val="66FFFF"/>
                </a:solidFill>
              </a:rPr>
              <a:t>Thai people live there</a:t>
            </a:r>
            <a:endParaRPr lang="en-AU" dirty="0">
              <a:solidFill>
                <a:srgbClr val="66FFFF"/>
              </a:solidFill>
            </a:endParaRPr>
          </a:p>
        </p:txBody>
      </p:sp>
      <p:pic>
        <p:nvPicPr>
          <p:cNvPr id="2050" name="Picture 2" descr="http://t3.gstatic.com/images?q=tbn:ANd9GcTWLrURJbxybAOr6RyIBcc5LcJaXq2t9kITH9uoomG92TM4ByA&amp;t=1&amp;usg=__B3lvFPGShKXnpqxCvK8pqKOGPAw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27784" y="4221088"/>
            <a:ext cx="3168352" cy="237626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rgbClr val="6C6FD6"/>
                </a:solidFill>
              </a:rPr>
              <a:t>Highest mountain, Natural Features  and Historical events!</a:t>
            </a:r>
            <a:endParaRPr lang="en-AU" dirty="0">
              <a:solidFill>
                <a:srgbClr val="6C6FD6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FF00"/>
                </a:solidFill>
              </a:rPr>
              <a:t>Doi inth anon, Chiange  Mai is 2,565m in height. </a:t>
            </a:r>
          </a:p>
          <a:p>
            <a:r>
              <a:rPr lang="en-AU" dirty="0" smtClean="0">
                <a:solidFill>
                  <a:srgbClr val="FFFF00"/>
                </a:solidFill>
              </a:rPr>
              <a:t>There natural flower is Chiangmai. </a:t>
            </a:r>
          </a:p>
          <a:p>
            <a:r>
              <a:rPr lang="en-AU" dirty="0" smtClean="0">
                <a:solidFill>
                  <a:srgbClr val="FFFF00"/>
                </a:solidFill>
              </a:rPr>
              <a:t>The Burmese princes thought on Elephants against national disputes. </a:t>
            </a:r>
            <a:endParaRPr lang="en-AU" dirty="0">
              <a:solidFill>
                <a:srgbClr val="FFFF00"/>
              </a:solidFill>
            </a:endParaRPr>
          </a:p>
        </p:txBody>
      </p:sp>
      <p:pic>
        <p:nvPicPr>
          <p:cNvPr id="1026" name="Picture 2" descr="http://t3.gstatic.com/images?q=tbn:ANd9GcRPDlJpDOD-Sgk77A3rSMUI-BuBvOhvY3QqbSNdWJvzWaXFa6M&amp;t=1&amp;usg=__XF800b6yNHjnWqpD0OGrHrtK-fM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4437112"/>
            <a:ext cx="3168352" cy="210839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400" dirty="0" smtClean="0">
                <a:solidFill>
                  <a:srgbClr val="7030A0"/>
                </a:solidFill>
              </a:rPr>
              <a:t>Thailand’s Climate is Tropical.</a:t>
            </a:r>
            <a:endParaRPr lang="en-AU" sz="4400" dirty="0">
              <a:solidFill>
                <a:srgbClr val="7030A0"/>
              </a:solidFill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1403648" y="332656"/>
            <a:ext cx="5648469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en-US" sz="5400" b="1" cap="none" spc="0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Thailand’s Climate!</a:t>
            </a:r>
            <a:endParaRPr lang="en-US" sz="5400" b="1" cap="none" spc="0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13314" name="AutoShape 2" descr="data:image/jpg;base64,/9j/4AAQSkZJRgABAQAAAQABAAD/2wCEAAkGBhQSEBQUEhMWFRUVFBUXFBQWFhYVFRUVFRQXFBUVFxUYHCYeGBokGRQVHy8gIycqLCwsFR4xNTAqNSYrLCkBCQoKDgwOGg8PGikkHiQtKSowLCwsKSopLCwpKSwsLiwsKiwsLCkqLCwsLCwsLy4pKSwsLCosKSwpKSwsLCwsKf/AABEIAMkA+wMBIgACEQEDEQH/xAAcAAACAwEBAQEAAAAAAAAAAAADBAECBQAGBwj/xABFEAABAwIDBQYEBAQEAgsBAAABAAIRAyEEEjEFIkFRYRMycYGRoRRCsfAGUsHRBxUj4TNikvFT0iU0NUNUcoKTlKLCFv/EABsBAAMBAQEBAQAAAAAAAAAAAAECAwAEBgUH/8QAMxEAAgIBAgQDBgYDAAMAAAAAAAECEQMSIQQTMUFRkaEFcYGx0fAUIjJhweFCUvEVIzP/2gAMAwEAAhEDEQA/APLPw6XdQWvRp52B0WP6WKG/Cr9Lw545IqUXs9zzTk4umZBpKhpLUOGVDhl1KaDrM3slPZJ/4dd8Om1o2sQ7FT2K0Bhl3w6GtG1mf2SjslpDDrjhEOYg6zN7JVNJaJwyqcOmUw6zONNVNNPuoIbqSopIOoTyKCxNGmqlidMOoWLFGRMligsTWGxfIuyo+RRkRsNgMqjKjlirkRs1gcq7KilqjKjYbBZVEIuVQWohsEWqIRcqjKsawWVdCJCghCg2DyroRIUZUKNZq4fElsb5BHylxNhJgjRekwzm1Gy3zHEHkvO4RrAIdIBBGUzJOgcDMOHmtTZ1Ls3NcO7MOdLgBMTLI1+5X437N9qZOFyKLf5W97/j73+XTxOBZIt90aBwyocKtY0VBor9DWY89rMj4Vd8Itb4dT8Ojzg6zKGFUVKQaJNgr4vazGktZvOHWBb6rAxuNLgQ93GYJgRwjlpC+LxntuGK443cvRfU78HCynvPZeod+09YbHiD1/ZKv2m6fDgNJkahBfX1AMCON+EgygtLTBeSI4jiLQeI4/Vebn7Q4nJblN79l/R9WGHHH/EfZtfjEiLDSDExJ5wU1g8a2pq0sPI/usiqxpaQDOYfWYgiYM8eqZoMG7OWY7oPjJnjz0VuH9scVipKVrwe/r1BPhsU+1e41qmESz8OmMHjrhpuBbqOWqefhwRI0XsuC9p4+JW2z8D5WbFPC/zdDDdRQzSWtUwyC7Dr60cpNTM00lU00+aCoaKosg2oS7NR2ac7Fd2KbWHUJdmqlidNJVNJNrDqEixQaacNJUNJMpjahUsVSxNGmqmmm1h1CuRQWpksVSxNqDYvlVS1MFiqWJtQbAQuyopYoyo2GzWwlB4mGOgXDaumSeHlceEHVaOFpGDJBJjeIIAE8efGBqJ4pXDYUOpNc+0VIDWTaOcnMCeQP0T9EFhcADFS8hoOaIzWbzB1kFfg/LTjv3Ps6W0buCfmaJmRrOpi0pjs1n4DGtsBoGd3UnSYkyYJ48lq0nhwkXXsfZnGczHy5P8ANHb3pfdPz7o83xvD8qdrowXZLD/Ee1gwdm0w4iXH8oOgnnb0HVae3NqjD0ifnMhjeZjWOQXz3FYkvcXPMk6gzfNNz06D2W9ocZoXLj1fUrwHDa5cyXReoLEY0z3eMTcCONwmKOIzG29I4XLdd0DiDeEDEOJ3Gy4EA5YiDEmBwECVbAM3WkS217i97HovOOKe7Pvae4zVpANmIMyCBEjnHAazohUnAXyyLAkGDrGhGn9kbEb5AkE8CJ5cZMJ2rhgA3eJJaIgGQTuEEnXwQVdTLczK9E5soBgjjBOsaaJrBhrrQN0ggxoCJB6wbR9VE5Y13RAfF+9N/wBPFXfWzFzSLCxOoGhsYjzCMtlsH3FHYctfLX6+Pn96XXptn4xr8zRNjAsbTwPI2J81gNqQI1E6ADXQjhPrxTmz6zRUmIMbzTaCQQCDMG7dJRwcY+HyKS6ry9zI5sccsdEjaqYZLvw6JgdtsqEscMrwSD+WxI73l7p40gRIuvc8Lx+POrg/h3R5vJCeJ1NGK/DoTqC2H4dCdhl9FZRVMyuxUGitM4ZR8Mqc0bWZZoKpoLUOHVDhkVlCpmWaKoaC1Th1Q4dUWUdTMs0VQ0VqHDoTqCdZRtRmGkqGmtJ1BCdQVVkHUjPNNULE+aKoaKdTG1CJYq5E6aK4YQp9aDqN6hhm7oLgQ7eywI3SG5ssA31kWumqlIzZzmNAMhthED/lQ6FU5RNzYDNcgRbXh5cVWm95aXECSDlBJiItM3jytfVfjUnH9DVnpJAqmMaJ1zAmCRvCYBBNpCb2btNwkw2NS0G5JmOdyQVkV6xs11MEzN4lvoJhFhzHTGVo0qG8lvPqJ4+V186OrFPmpu108V9+5r9jkyYlPaXQT/Em0j8RLgYLTkgxujW8WI4jj6Lz9N+csaHQCScv5YvmPjcSvWYmkyvlD94g5mcAQTlInxGnRZLvwe5lV8EARuySTeRFhwtdWw8XFv8A9z/P373v2+/QXHpglHoJYTFB5LS2ZMZgAHaQYJvz0TVChcAXbDpkDgPm6/SEjsynk3Xa5nZgYIJaY3SNYv7rXpYixgZRmF4iS4CeE6A6LvUd3IvQPG4YtDbC19ATBMQSdbp6ix1TdLZGpNxGkjMTfw6Lq5aQZNzc36WHhb6o9Gv/AEoBhxDshMtg5Z1HnY/lCE4po1GBhy0VHy0k5jHG05dehj1VsAxvb1MzbB1wCIg8p+7orHCX2zZmtkkakSTMdYv0QMA9jq7gWkaGLO1gaHXXn7o9UEcouyOuBGaATBJloIEx0t4JmlTce7lFoyZfqY0gD0S76MNe6PnbF5LXCZn/AE6FaGz3w+4vliAdSZywepCk8amt+pqvqZ+IceXeEg8DAJ9hNh+60NhbaygNIhsWBtHMlx49EHaUy3K0i5jpZ2vAGQRP+bRZJpnM/wCWGyRG6QCAYjiCbwjhk8L1Y3T7P+Gu5HJhhkjpkrR9CplrxLSCOinsF5DZW08gkS3eMgWtmmXCROp4+PJe12ViRWphwIN4MaT/ALL03Be1OdPlzVSq/wBn9+B5/iuDlg3TtAfhlBwqvtDbVGiSHPGYfICM3hCzK34wphshsmYguH6Lqy+0cOJ1KXzfyJQ4bNNXGI8cKqHDJHBfi9jh/UYWEaxMaxYnzW5RqseAWOBnRNh9pYczqEt/L59fgbJgy4v1IzjhlQ4Za5w6qcMu5ZiVmOcMhOwy2zhlR2FTrONZgvwqE7CrddhEJ2DVlnGUjBfh0N2F6LfOHjgg1aU8FVZx1IwuwXZei1H4fohHD9Fbm2HWLYzFhtR0HLcNJcWt0AjIHCB0i2uiJQxRzk1O68zma4OaQLjM0GWz4RbRAxjC6M4FQtENIjMGmSARrPPKmNnPp0myAXZQS0Q4js7BzQCIIm8cCF+PxhCDT1W/v4HqnTYPbdHM2rUDyWsbIAmM0XmDa9r8x1knw7RSpms6SQ4FuaGMe7u3EES1sg9DzS+XtZyMjO9wMzO9vTeI0iJ4JvauEZUohjoJDmPc5jS0NyA98m/ddYA6TCZSjJUvEpjipO2imApvLTmdcTlIa0WBIIGl7ajULSzPc2wAMCzoLXWg6aEc0PY9Jzg8ugzJ3W5R01vPjddj2GjDpygaiN3ds7r9Vxcfw+6lFI5ckXp1IzcXsgOOYPDHPncMZZ0dDhE6j1WXWpvZkpvMO7W5nkHFpkdFs1Khy72YAndfLoPi4W04E/RKmo9zmtaMwJJmBpE3abm5GsqvDcVOMaluv495lN7bA6BFRhae/leB4tboPOULCVoosc6WkPcCSw/NI0A6e6c7dznua45Xt1zQAZ4zqByshVXVWgA1W5fmIc3d3oMi5PgLXXTLi2/ypJP3/wBBlKhSngiRmBDshmQ7VsDMDNrWNyPNI7Fp5KzmvF3EwbwA02OYWLTbylalSsSRlcYsOUTYbhEe97xyTGHflJkDK0gWZmbIAmwEMNx6Spripx6qxVNi7czqNRpBDg6o0ngRBLTbqT0Rtn1HANdBvqetNt2wru2oAQ/vcJIMQ5oMETEGRpKHTeA4bxDQc2TKCWzl3pAiBDr+V9VbHxOt01Q6kmR2gqUnuuS0wQCYI0JAPGx/dVpVS8QB3ROguHd4WJvrpHBEwk53NJzb0uvmgSTEe/mSh08P2bjlvJ3dT3QSZnnGtlaUVddn1+oaFm03NuA4cwA0WnTWPQLQw+Pe1pbvAPADi0lrtbH75qtSm6GvzDKWsIkHWAYI4jX0GiccAG3gDtBlm4mMzRrIkwQbrnli32bT9fQSUFJUeZ2g6pTcT2eYm+YEnznU+qTp4ol8ZTvRAt1MSO9ovZuwjH7kAO0B7t4zaG4BPn4rErYPVsua8CDm3gTMkzYkdNOSlDiFbjOO/wB79xb7UZ/xLgbBx0cHMN762vAM8tQmMFtbK+51IAJAmeh4eAslnYaTAdwlshwMaBsOjQwOsrqZhr9zgCTfdvNxoeK7NEWrSsdLbY9ZhfxbVYN4NeAXAmRb8pkGdQR4rZwv4uoEDtT2ZNtCWzpqBa868l47ZeGu5sZqT+PdIk2H09IS2Jw3ZZgRutOh111GszY6K+D2jkxycLv3/wB7nLk4PDPtXu+6Pq9ANeJY5rhpLSD9EX4RfG8NtA0nktLhvGMpy8ROnuFoVdvVHgTWfYxcuLY5EEr6q9pPvFnN/wCN32kfUHUBpZDdhl8wwWIcHglxBm0Ei/nrw9V9C/CO1viWmm7/ABGAEXu9uma95nXxVsHtFZJaXsSzcE4K4uwtTDIDsEvUs2TOso7dkt5Bd/4xRIx4WcjxTsEqfA9F7WpspvAeyAdk9E645DPhJI+W09lklrg6HZbAENBaTP8Ah3II56W0CRZQaAZqFguYJzy4jKbkW7s24rPfi3Ua01BlD5OWRJJgkTFuatUZTrQAC2BGVwJ1H5+Fyb+C/PFjljk3Lp7j7WpxfQ3Nl0wWuZJduhvaBpkOu5pixidOF1rYgspinTaCxuYADVxcTJBEzmM8V578P4Qt7TJUY8nLAJMEcCLTfmVs4LaT+yAi5cZNzlaCcsyJEx5JZZ9E96aXw9PQvHMlDQvi/kPbHoloe5hGUu/NYDOc0dZ9IQdpsDrWLSHSHEkusCYnleZS+J2k5zC1uVr7t7okmQSS0cBrpxlRSe6izI5vauJPyk3IPEzAylJxfEc2K09fDv8ABiOVqkZpplzXsInQlkhuWJEmbciPHyRBR3WAudIvLQ0ZYJkC8cTYc11fHg7vZvzAxlAJYBoQTNiBzhUxmKbAAaXF2Uf0pcLXbLiIg6G06KC1ypJEXfcNtAtdIDSQPnBBJiJzR3Bw6pJlFzQ7eYGNmGhoMEzDnkmSOAIvzTOJ2pDIaGwZbLBAkD5iTp1EaaIWDZm3X0Xb0g33gBaQCRMch1hdUYKCUfn4+ZqVgMLi8murhZ7c5AjUFhAbm1Nxp6KHbVyNOrgZuw3HEayQP8wOiZxDQKQuS1uXKXHKRAeSM15gt4zYrNL4xD4bkGUEkEmYPEtAmx0OkC6pPDFy6dr8vUZx3os3EudlGZzyLgF4fBje13uRiDrZOUN57QWPBizqcOMG2aSYGnEfqs7FOJdDDBF8hPe8CbgdL+KJTq5Q12YBwIhoBJAIiW5jBHl5qUo7bE9x900wCWua0uI3otbLvTqPa1l1PGA98kEiDwy7gDjmJuPHkmW1yTvhhzNFw4d4c2npCA3Y7nOJb2ZlhMNeAQDaW7t+oKbHxLqp9fErFt7INSxjQxoDQYadRqYPvLdeaI+q6tTuAcoOam5shwFpBEb3nPhxyKOZtQhzS4Q3LUa/MLAQXNOjtJjVO08SQ5rgHEFhghwgu1ylsC9rHXorczmTp9GDVboLScSD8xDSQGmXZSZPM2M6fumcReHCZynMMt3AjR08Ii/7wlWv35y5QDNmwfpJ4pqrnyF13AAnKQ0giSHATcXNwTxXFmUpy1MVxbdmI+mHknKReD8oaS0EAny691IVqZB0khtwbkwTN9Db9Cn34JtLdDyWloLRGYsiI3hMAXgaRKVr1i0Zg7MABGrg/W45GRH1hd+GX+r2DCdrYZ2TW5MnjAJcLaDjzGhWljqYe3NJzAa6Zmm4BMQSCSFmYF2XQEN1gWkeB++i3XQGgxIjIdJg3DtZBniNJlRzxqSkvv8AYrW1nk8WwnS1wSCbehuJBQW0iHGSAJuDqBzmdNOK1MWCM1N5GkDSCJ5juzbzWQ50HvDz8Juet/RfRxSuOwEx/D1ryDcRI1aR4m5WtsXbT8LXFRkWk5SbZeLOFiJ8DdYFAkgFk8LHjz4wfZPFubdcOW8SS4cOPgFGT0zsm6vc+97D2yzE0hUYbEkEciNRdaBAXyX+GW33U6wo1HANqGIP5ohhB6m3mvreQr6mPJrRkmtirmhYG0fxng6FV1KrXa17YzNOokBw9iEx+LtrnCYOtXEEsAyg6ZnODBPMS6Y6L8643aJqVHvqEl73FziTck3J1RnOug6jZ6+pXJY6nmb2RBGY6vDuR6E/fDEw+y99xe4tZTzFpgG0nK7NZusWNyszEYqMsBxloBkkXPKOGnWydpYkNe9zyMu83JJJLRpI0i59QviSU6bXf9gTcpBjXcMtVoILu8RqCLSTwEQei1MKDUcCTlYGfIYJmZOWIInjosx2LJcBTYG02AEw7NO7MEzNrj68Fo0walNr6YIzNJzOdA71ok8IKlkg9HT4+H7C9Fv0Jo46nhiXZ3PDjchoAAs3ujkIvN7p7GbTbUADQ5oMb4aTIkCLcfXRY+N2c14LGPcHakCHEuIzDMRw0mNJ0TmyMHTYzMHZnNuSXfNYOygW4AzquaUYxXM3b+6/YCcoxtAarKlWi4sqNzXcKRzh4OaM1hAnk7nqFlbKpVu0c57XOayz2klsmO7B1N9FuOo/DvJqve5zmyGNIbILiASYn/0pF7apxGX5SZZmLgcsZReBBmD6q+CTbcYpO9/+GTb6UF2dVpuyucwtgFztJc0SJLtSU9gy0NcQ8did4RmaRUa7dvqLQOPmuwVIMaZJ7MiIaLZXHLeZOpJ4q2MwDn0aoYNxmQCRBOY3BLY5f7Ks5JTUIX/Hr9SiX5qQv2Di6xlhaMzncXBpAI4DSdJuZlJuww7RrXEuDs0Og2BEtOvelwM9OK23/wCCIFy4d4TEXMCdNR4FYz3u7QMJtIEXsGiQWnyif3XZBLZlXETfUaWvcYOkObLXwbZhwsRcC3gqMxLyAWwQZFhmJGrcwMSDfqD5TuUW55Dy0QHZSIBIqQSTIAnQcet0J/4ecK7MriWEm7RY2s4cic0W5GFB491Yjgr6AKVUlha0NkjuyGXJmYI0jgYI5orMY9rGkFofNxwJLZ73PQdRoVfbezIdmYYjLmzCcwDYN9T6JKhiZLe0Ie490NDgQQ4GL2jesZ4xxXJOCTa6kpJJjzabCczqoZmAyAiBaDvecaieCXxVGNwyRY5CYa4Ed9lRsSRPW08bJna1XMKZe27WucxwjegQ7QEFzYNja6VZhKlTvEBsSwkjKZi4gyOPhBsFPHfW/teAV0pdTqT+8Gtva85jmab26DiFt4XD9pQeC7MwtId8rspLYPKLxZZ1LDgVCGyN6XAyOckkzJABuD6L0GzWCnhauds5gGuAbO6HwOt2um/L1ZvUrRTAnMw6mynNogTGSd0uJbxg5gJnisU/4cXvmMzmFiCDfh4/lXrK9YglxZlFoEgjdIcCDMTf+/FZm1tml0w2NYIGg4ggmY8PRNjnyZVPo31JPHy5X2MjBxnsIFp0Ih2v7rXaTkcBctdBaZE3An/SQsQ4WpTdmLd3LrqPXULXw1Xedx7RrHWuTENcZnhlNwNV25NMo2nf9FlUl1F8UWvpbtywOvfQG4JjgSLX06Lz5xBLRa48xB4jgLSvSdo2k+CYOZxhvEO1LgLgSAZCTrii0gPg72cNgWcRcEixF9I1ChgzqFqm+6OZZYoxcDVdniYI6C0LfrDdDosRciQBPtzt+y6nVpgzTpZSSIc2JtqJJsOlknj9oPIyim7NmlstEaz+p5+60sjzTVKheYpvYNhsZ2MPJL3Atc1zMsSDbKddbz0W3tX+KWNxDwKVRtFhbowEHMNZcbz6LzuCDqomo0akcgALbwi/MG6FiNjAGYIgfKAGTwgE/qqRyqDcXLcopb02P7W/HmIxeGGFq1Ad9ri5w3iWkwC7iL+wXmq1JzXEZm2/zBBrbMqsuATM6X+niqjZtQ6MPnIPmu3Ve6kitrxPe4XZApvoue1jsga5wa0gSBIJPzDNA6x1UY3CCrTr9mBN7GLS9rnS42A3Tx6Kuz8BjYLXYjDEEARUdUfujg3Kyy1cdsyn8O5vaUXGGthktMcSS4QCDMXK46yKVvfzO95+FcGk15o8xgMe17akhrQ6kGENkHdaM3HWxRqmJpvgtOQtpgAQSIaRA87+qvS2E2GgZQB8wdlDQTckXJ1PNbrPwPgCBn2g8HjkoGLWEF3ToupeFbHG8uGv1LzR5int0h1OA2SyDIGsmHOAibSQj7S7MUi62bdDSDlMvDptOgMeZWxtD8EYFjC6ni61V1opii1pIJiZcABAv5K9b+Guzjf+ZV//AGJHkAkjgjH9KoRZcKVKS80YmBoPfAcWENcBmdDiG5ZN4tEpys8AECpOsEO3QB3SRFwRAE8+CaH8MMBFtqVf/jn90vU/hvQBGTaptYE4aqCBys4p44lF3FLyBzMC31LzQbZtJuTM0MFQjf7uc5XaxPGTpyFuK2MViIZVGZmWAAMwzC2a4tBnlZYdD+HTJ/7VgHUjD1p16kc0Zv4Ew5c5j8ZiBlP/AFjswWuESIpTmGsamISPh9Tv6lFxGCPdb7dUG+JJGkm8HmSY3efD1SmMwTi0bjpHetJ7vAcDdaFP+HGEbH/SdebiewI53gkqR/D7CMvT2piM/CaVpExPIa80VjkvtjfiMFfqXmhLC4JxJ3CDFzlInl639Cn6WHLXBzWyRERLu5HEdQJ8Uf8A/hKBcHHauIzAQP6Ex980zT/A+FkOO0sXI4tpNb/+StypN39RfxXD9Na80WOBz0mgtgw0yRaS036d0WSW1fw/SAhpdGZ0TNocSIHtPFbNL8J4IRO0MYY0swcI/wCFyWhS2Fs0AZsRiXx+Z7vPutHNQnw8pOx/xHDNU2vNHiopAhryHANO6IBDrAuEeEQNZQMPiG5gxoYJJkve1jQASb5otliNPOF9IobO2Oz/ALlriYu9r3m2neJTGJqbJAzuo0BlEl/w7LAcyW6WWXCklmwXtJeas+NY7E56rr77REw0tcR3t8EjKbG3FGwePrQCW5b5buBkQTmGWy9Q78RbLq1JfRe1jmtcwZcjhnqOB7rso3WhwsJzQeaBiNp7K7enlpPbQId2jnVAHAgHLAvxbzneCnl4aTdUvX6EZYdcnJNfEx2bULnTvNAGY5rNFhIAjoTP6ImFxTi8ubVztdJubyfl03m28RPru4JmxsRWHZtqOYxjjVMvO8SGsYDNxBeTHIJrHbP2XSYDh8M97gRumo6nbmHGQCLcPNT/AATade4nKMMbqc0u/Y8ZjS3tBd7QQAZMsJMkgeRPoVR+0qbpF2kDswSA2wkjfAkDhJ5r2GFxOCaaQdgRlcX9tmfnLN7dyQLy0XAIF1Y1NluruY7A/wBGJDw5+YuhoA7MEZfm0PAKseFajTBBYkv/AKLzPCOFN7mj5mEZTmsTaQXCSe8PdFGzQS4Myh2YRMOIlsdYPRfQj/JYj4V99T/UkwIuc8myrRxGxWE5cM+5kz2hvEal60uHl2fzHUcP+3qfN/5c91XfrsDWm2VmYggXERbjxWnUwbYgVXgtI3oETzIvM85XvG7U2OJAwuusscZ9XJqh+IdmMENwwAtbII6cVOXDzbVvp+39D6cPeS9D5WwMme0e4TGgBBAg3Nx6IeLrDeBa4FpB7wkDTSDAghfUf5rsvtA8YJmYaO7MAg89Y9lzdp7MFQv+CGYkEuLASTzuVRcPve/r9BdOHrrPlJYTLae8SBbNvzE68RwTNLYLyAWioByLmC4sbP3hedV9cH4ywY0w8WGlNo0sBKCfxvgv/D//AEam5Ul/xlIxwpbyPP09hAfMUYbCt3tU7l6fVEDF6HY/PHxM33M7+QD86JS2CB83stJjSr6ckeoPxE/EQ/kw/Mp/kzfzLRXFqFE+bLxM/wDlA/MVH8pH5j7LRlcAtRubLxEBsoD5vp+yn+Wj8y0I8Cu8lqNzZeJn/wAtH5lUbOA0PoOJ14LSVTK1B5svER+F6n3XfDdT7puSohYHMYsKB5u9SpyO4Epi64j7uloDmwIDuZVK9NzgQbza8ftZNR4eq7J4LUFZGnaPLP8AwFhTrTP+t/7qp/h3hP8Ahu83O/deuyCNQoDAg4LwOn8dxC/zfmzE2b+H6OHZlpUw25JMkkzEyT/5QmfhR+VaWVVcwdFlBEZ55zdydsyn4Ufl+/RUdhRPdWsWDohuZPL0R0IKysyXYRvL2/sqDAMP2f2WoaZ4CfVDcOY+n6FZQQ6yy8TOdsxo+ypGz2/m9z+6bIHEH0U5RxkeRC2lDxyy8RWnssTZ5/1FGds88Hu/1IhcPze0ImbrPqqxSO/Hkk+5nVcE787vVIPwj5730/5lq1s/Meizn1qs90HrlP7pqOlTfij0AcjMP3CCAEVr/DzupHlwoPj9FdgCo2p1Vg5E1hmtCnKFQE9FJf4IGssAFOUKvafcKO0WNYSAu0VA9SFg2T6KFxKhreixrILVXJ4K+VcAiYoWBVNIIpYohAxQUuhU9lCkNPAquVw10WMicigU+qtHJpKgeEIhO7MKxp9Fb3VY6rGKPo/cKOy5AomQKCOs+ywbB9kRxhDfS6+4R4HP2lVd5Hz/ALojWKlpGl1QzyPtCac2eHuIQp5+0pkMpAO0Gkesn9FJbbU/RXe4dfX9FSR9/wCyojphMXrRe/qkHsbPy+/7rQd4/RJuYZ4+yNF+YaLaiIHlCbVCuKw4A+i40z4zCgniPqrhx5JdtfoUUVkbBuGCu0IQqngpz9VgWF7RcCqBw5+ytnRNYUP8Vxch511oWNZcVQrZwgtspz+CxrCZlId4oUqC9ENh5CgVEHtY+yp7RY1hs/3C4xxkoOeOKt23UojWFFPkCPNcXxqhdp1UOPVYNhszeBhU7QDh9VRruil1TosGy+YHjBUG3X1VC/r9+io6r09ETWXLAdLFVJjhPhCD2/I+sri8nQx9PoiYsWNPMeyEbKrnuGl0Pt+cA/fREZEvbPJCcIVH5uY+qC+tzTJloWWqNngCg5TzPquLmm49kEt/zH2RsumMgE8APGERsoDanj5FFDvs3XBZxNBmBMNA+4SoLuYVgRxKomI0Nh4U9oPuSgNA4FWDVrEoLn5fsrTz/RDa4BdmHVawBc/X6qTUCAXBUNTkP0Ws1B+3aritySoBU5vu61moZzH7hUk8yhir09ldrvJFM1F2k8lftzy90LN1VS/70RsNBu15rviQOISj2zqfqqBnQJ7Y6iaBxQ5+8Iee9kBj1btlrNpDCqeI/Rc6v5e/0Qe1VXPCwaCEj7/sqmqBp+qGXDkqOrhYKiFc6evt9Qh9pHA/X6ITsTyQqm0OYhG6HUWOdvPH6j9EGqUk7GdfQmVwxQ4/VbUMoNbhi/r7/wCyo5wKrmHAj2Q3oqSaKJJg6jBM6HmEsWv/AD+yaFXmuspt0UUmi7XfdkYOQWIjVzJ0c7DB/wB2VhVSXFN00ykxWgoPRFmAhFCWsnVjQKrmSpRGaIaguNBXPPP3XU3dP0VWLhwWsAcO8lcRzVCglGxErGXOQ8xPAeX911PRUajYyC5j4KL81bkpfqmMUI6qI6q1bRC4IpjLcu96C+pPBUbxXHurJ7WOkVe7xVDWPMKWIVbVC2yiQT4kxYAjxQ3VZ4H1UUlR2qFjJIo+eH6IT6xHD0ke6YelCjqKRLDEONiP1S7mPBtu+Su/UJmj3T4oKTKrbcz3Y2q06iOo/YKTtKf72+iPU0KzMbw8UydlYRjJ9BipiXcDfxlcMa4ahBPyoC1tbFEkf//Z"/>
          <p:cNvSpPr>
            <a:spLocks noChangeAspect="1" noChangeArrowheads="1"/>
          </p:cNvSpPr>
          <p:nvPr/>
        </p:nvSpPr>
        <p:spPr bwMode="auto">
          <a:xfrm>
            <a:off x="155575" y="-830263"/>
            <a:ext cx="216217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16" name="AutoShape 4" descr="data:image/jpg;base64,/9j/4AAQSkZJRgABAQAAAQABAAD/2wCEAAkGBhQSEBQUEhMWFRUVFBUXFBQWFhYVFRUVFRQXFBUVFxUYHCYeGBokGRQVHy8gIycqLCwsFR4xNTAqNSYrLCkBCQoKDgwOGg8PGikkHiQtKSowLCwsKSopLCwpKSwsLiwsKiwsLCkqLCwsLCwsLy4pKSwsLCosKSwpKSwsLCwsKf/AABEIAMkA+wMBIgACEQEDEQH/xAAcAAACAwEBAQEAAAAAAAAAAAADBAECBQAGBwj/xABFEAABAwIDBQYEBAQEAgsBAAABAAIRAyEEEjEFIkFRYRMycYGRoRRCsfAGUsHRBxUj4TNikvFT0iU0NUNUcoKTlKLCFv/EABsBAAMBAQEBAQAAAAAAAAAAAAECAwAEBgUH/8QAMxEAAgIBAgQDBgYDAAMAAAAAAAECEQMSIQQTMUFRkaEFcYGx0fAUIjJhweFCUvEVIzP/2gAMAwEAAhEDEQA/APLPw6XdQWvRp52B0WP6WKG/Cr9Lw545IqUXs9zzTk4umZBpKhpLUOGVDhl1KaDrM3slPZJ/4dd8Om1o2sQ7FT2K0Bhl3w6GtG1mf2SjslpDDrjhEOYg6zN7JVNJaJwyqcOmUw6zONNVNNPuoIbqSopIOoTyKCxNGmqlidMOoWLFGRMligsTWGxfIuyo+RRkRsNgMqjKjlirkRs1gcq7KilqjKjYbBZVEIuVQWohsEWqIRcqjKsawWVdCJCghCg2DyroRIUZUKNZq4fElsb5BHylxNhJgjRekwzm1Gy3zHEHkvO4RrAIdIBBGUzJOgcDMOHmtTZ1Ls3NcO7MOdLgBMTLI1+5X437N9qZOFyKLf5W97/j73+XTxOBZIt90aBwyocKtY0VBor9DWY89rMj4Vd8Itb4dT8Ojzg6zKGFUVKQaJNgr4vazGktZvOHWBb6rAxuNLgQ93GYJgRwjlpC+LxntuGK443cvRfU78HCynvPZeod+09YbHiD1/ZKv2m6fDgNJkahBfX1AMCON+EgygtLTBeSI4jiLQeI4/Vebn7Q4nJblN79l/R9WGHHH/EfZtfjEiLDSDExJ5wU1g8a2pq0sPI/usiqxpaQDOYfWYgiYM8eqZoMG7OWY7oPjJnjz0VuH9scVipKVrwe/r1BPhsU+1e41qmESz8OmMHjrhpuBbqOWqefhwRI0XsuC9p4+JW2z8D5WbFPC/zdDDdRQzSWtUwyC7Dr60cpNTM00lU00+aCoaKosg2oS7NR2ac7Fd2KbWHUJdmqlidNJVNJNrDqEixQaacNJUNJMpjahUsVSxNGmqmmm1h1CuRQWpksVSxNqDYvlVS1MFiqWJtQbAQuyopYoyo2GzWwlB4mGOgXDaumSeHlceEHVaOFpGDJBJjeIIAE8efGBqJ4pXDYUOpNc+0VIDWTaOcnMCeQP0T9EFhcADFS8hoOaIzWbzB1kFfg/LTjv3Ps6W0buCfmaJmRrOpi0pjs1n4DGtsBoGd3UnSYkyYJ48lq0nhwkXXsfZnGczHy5P8ANHb3pfdPz7o83xvD8qdrowXZLD/Ee1gwdm0w4iXH8oOgnnb0HVae3NqjD0ifnMhjeZjWOQXz3FYkvcXPMk6gzfNNz06D2W9ocZoXLj1fUrwHDa5cyXReoLEY0z3eMTcCONwmKOIzG29I4XLdd0DiDeEDEOJ3Gy4EA5YiDEmBwECVbAM3WkS217i97HovOOKe7Pvae4zVpANmIMyCBEjnHAazohUnAXyyLAkGDrGhGn9kbEb5AkE8CJ5cZMJ2rhgA3eJJaIgGQTuEEnXwQVdTLczK9E5soBgjjBOsaaJrBhrrQN0ggxoCJB6wbR9VE5Y13RAfF+9N/wBPFXfWzFzSLCxOoGhsYjzCMtlsH3FHYctfLX6+Pn96XXptn4xr8zRNjAsbTwPI2J81gNqQI1E6ADXQjhPrxTmz6zRUmIMbzTaCQQCDMG7dJRwcY+HyKS6ry9zI5sccsdEjaqYZLvw6JgdtsqEscMrwSD+WxI73l7p40gRIuvc8Lx+POrg/h3R5vJCeJ1NGK/DoTqC2H4dCdhl9FZRVMyuxUGitM4ZR8Mqc0bWZZoKpoLUOHVDhkVlCpmWaKoaC1Th1Q4dUWUdTMs0VQ0VqHDoTqCdZRtRmGkqGmtJ1BCdQVVkHUjPNNULE+aKoaKdTG1CJYq5E6aK4YQp9aDqN6hhm7oLgQ7eywI3SG5ssA31kWumqlIzZzmNAMhthED/lQ6FU5RNzYDNcgRbXh5cVWm95aXECSDlBJiItM3jytfVfjUnH9DVnpJAqmMaJ1zAmCRvCYBBNpCb2btNwkw2NS0G5JmOdyQVkV6xs11MEzN4lvoJhFhzHTGVo0qG8lvPqJ4+V186OrFPmpu108V9+5r9jkyYlPaXQT/Em0j8RLgYLTkgxujW8WI4jj6Lz9N+csaHQCScv5YvmPjcSvWYmkyvlD94g5mcAQTlInxGnRZLvwe5lV8EARuySTeRFhwtdWw8XFv8A9z/P373v2+/QXHpglHoJYTFB5LS2ZMZgAHaQYJvz0TVChcAXbDpkDgPm6/SEjsynk3Xa5nZgYIJaY3SNYv7rXpYixgZRmF4iS4CeE6A6LvUd3IvQPG4YtDbC19ATBMQSdbp6ix1TdLZGpNxGkjMTfw6Lq5aQZNzc36WHhb6o9Gv/AEoBhxDshMtg5Z1HnY/lCE4po1GBhy0VHy0k5jHG05dehj1VsAxvb1MzbB1wCIg8p+7orHCX2zZmtkkakSTMdYv0QMA9jq7gWkaGLO1gaHXXn7o9UEcouyOuBGaATBJloIEx0t4JmlTce7lFoyZfqY0gD0S76MNe6PnbF5LXCZn/AE6FaGz3w+4vliAdSZywepCk8amt+pqvqZ+IceXeEg8DAJ9hNh+60NhbaygNIhsWBtHMlx49EHaUy3K0i5jpZ2vAGQRP+bRZJpnM/wCWGyRG6QCAYjiCbwjhk8L1Y3T7P+Gu5HJhhkjpkrR9CplrxLSCOinsF5DZW08gkS3eMgWtmmXCROp4+PJe12ViRWphwIN4MaT/ALL03Be1OdPlzVSq/wBn9+B5/iuDlg3TtAfhlBwqvtDbVGiSHPGYfICM3hCzK34wphshsmYguH6Lqy+0cOJ1KXzfyJQ4bNNXGI8cKqHDJHBfi9jh/UYWEaxMaxYnzW5RqseAWOBnRNh9pYczqEt/L59fgbJgy4v1IzjhlQ4Za5w6qcMu5ZiVmOcMhOwy2zhlR2FTrONZgvwqE7CrddhEJ2DVlnGUjBfh0N2F6LfOHjgg1aU8FVZx1IwuwXZei1H4fohHD9Fbm2HWLYzFhtR0HLcNJcWt0AjIHCB0i2uiJQxRzk1O68zma4OaQLjM0GWz4RbRAxjC6M4FQtENIjMGmSARrPPKmNnPp0myAXZQS0Q4js7BzQCIIm8cCF+PxhCDT1W/v4HqnTYPbdHM2rUDyWsbIAmM0XmDa9r8x1knw7RSpms6SQ4FuaGMe7u3EES1sg9DzS+XtZyMjO9wMzO9vTeI0iJ4JvauEZUohjoJDmPc5jS0NyA98m/ddYA6TCZSjJUvEpjipO2imApvLTmdcTlIa0WBIIGl7ajULSzPc2wAMCzoLXWg6aEc0PY9Jzg8ugzJ3W5R01vPjddj2GjDpygaiN3ds7r9Vxcfw+6lFI5ckXp1IzcXsgOOYPDHPncMZZ0dDhE6j1WXWpvZkpvMO7W5nkHFpkdFs1Khy72YAndfLoPi4W04E/RKmo9zmtaMwJJmBpE3abm5GsqvDcVOMaluv495lN7bA6BFRhae/leB4tboPOULCVoosc6WkPcCSw/NI0A6e6c7dznua45Xt1zQAZ4zqByshVXVWgA1W5fmIc3d3oMi5PgLXXTLi2/ypJP3/wBBlKhSngiRmBDshmQ7VsDMDNrWNyPNI7Fp5KzmvF3EwbwA02OYWLTbylalSsSRlcYsOUTYbhEe97xyTGHflJkDK0gWZmbIAmwEMNx6Spripx6qxVNi7czqNRpBDg6o0ngRBLTbqT0Rtn1HANdBvqetNt2wru2oAQ/vcJIMQ5oMETEGRpKHTeA4bxDQc2TKCWzl3pAiBDr+V9VbHxOt01Q6kmR2gqUnuuS0wQCYI0JAPGx/dVpVS8QB3ROguHd4WJvrpHBEwk53NJzb0uvmgSTEe/mSh08P2bjlvJ3dT3QSZnnGtlaUVddn1+oaFm03NuA4cwA0WnTWPQLQw+Pe1pbvAPADi0lrtbH75qtSm6GvzDKWsIkHWAYI4jX0GiccAG3gDtBlm4mMzRrIkwQbrnli32bT9fQSUFJUeZ2g6pTcT2eYm+YEnznU+qTp4ol8ZTvRAt1MSO9ovZuwjH7kAO0B7t4zaG4BPn4rErYPVsua8CDm3gTMkzYkdNOSlDiFbjOO/wB79xb7UZ/xLgbBx0cHMN762vAM8tQmMFtbK+51IAJAmeh4eAslnYaTAdwlshwMaBsOjQwOsrqZhr9zgCTfdvNxoeK7NEWrSsdLbY9ZhfxbVYN4NeAXAmRb8pkGdQR4rZwv4uoEDtT2ZNtCWzpqBa868l47ZeGu5sZqT+PdIk2H09IS2Jw3ZZgRutOh111GszY6K+D2jkxycLv3/wB7nLk4PDPtXu+6Pq9ANeJY5rhpLSD9EX4RfG8NtA0nktLhvGMpy8ROnuFoVdvVHgTWfYxcuLY5EEr6q9pPvFnN/wCN32kfUHUBpZDdhl8wwWIcHglxBm0Ei/nrw9V9C/CO1viWmm7/ABGAEXu9uma95nXxVsHtFZJaXsSzcE4K4uwtTDIDsEvUs2TOso7dkt5Bd/4xRIx4WcjxTsEqfA9F7WpspvAeyAdk9E645DPhJI+W09lklrg6HZbAENBaTP8Ah3II56W0CRZQaAZqFguYJzy4jKbkW7s24rPfi3Ua01BlD5OWRJJgkTFuatUZTrQAC2BGVwJ1H5+Fyb+C/PFjljk3Lp7j7WpxfQ3Nl0wWuZJduhvaBpkOu5pixidOF1rYgspinTaCxuYADVxcTJBEzmM8V578P4Qt7TJUY8nLAJMEcCLTfmVs4LaT+yAi5cZNzlaCcsyJEx5JZZ9E96aXw9PQvHMlDQvi/kPbHoloe5hGUu/NYDOc0dZ9IQdpsDrWLSHSHEkusCYnleZS+J2k5zC1uVr7t7okmQSS0cBrpxlRSe6izI5vauJPyk3IPEzAylJxfEc2K09fDv8ABiOVqkZpplzXsInQlkhuWJEmbciPHyRBR3WAudIvLQ0ZYJkC8cTYc11fHg7vZvzAxlAJYBoQTNiBzhUxmKbAAaXF2Uf0pcLXbLiIg6G06KC1ypJEXfcNtAtdIDSQPnBBJiJzR3Bw6pJlFzQ7eYGNmGhoMEzDnkmSOAIvzTOJ2pDIaGwZbLBAkD5iTp1EaaIWDZm3X0Xb0g33gBaQCRMch1hdUYKCUfn4+ZqVgMLi8murhZ7c5AjUFhAbm1Nxp6KHbVyNOrgZuw3HEayQP8wOiZxDQKQuS1uXKXHKRAeSM15gt4zYrNL4xD4bkGUEkEmYPEtAmx0OkC6pPDFy6dr8vUZx3os3EudlGZzyLgF4fBje13uRiDrZOUN57QWPBizqcOMG2aSYGnEfqs7FOJdDDBF8hPe8CbgdL+KJTq5Q12YBwIhoBJAIiW5jBHl5qUo7bE9x900wCWua0uI3otbLvTqPa1l1PGA98kEiDwy7gDjmJuPHkmW1yTvhhzNFw4d4c2npCA3Y7nOJb2ZlhMNeAQDaW7t+oKbHxLqp9fErFt7INSxjQxoDQYadRqYPvLdeaI+q6tTuAcoOam5shwFpBEb3nPhxyKOZtQhzS4Q3LUa/MLAQXNOjtJjVO08SQ5rgHEFhghwgu1ylsC9rHXorczmTp9GDVboLScSD8xDSQGmXZSZPM2M6fumcReHCZynMMt3AjR08Ii/7wlWv35y5QDNmwfpJ4pqrnyF13AAnKQ0giSHATcXNwTxXFmUpy1MVxbdmI+mHknKReD8oaS0EAny691IVqZB0khtwbkwTN9Db9Cn34JtLdDyWloLRGYsiI3hMAXgaRKVr1i0Zg7MABGrg/W45GRH1hd+GX+r2DCdrYZ2TW5MnjAJcLaDjzGhWljqYe3NJzAa6Zmm4BMQSCSFmYF2XQEN1gWkeB++i3XQGgxIjIdJg3DtZBniNJlRzxqSkvv8AYrW1nk8WwnS1wSCbehuJBQW0iHGSAJuDqBzmdNOK1MWCM1N5GkDSCJ5juzbzWQ50HvDz8Juet/RfRxSuOwEx/D1ryDcRI1aR4m5WtsXbT8LXFRkWk5SbZeLOFiJ8DdYFAkgFk8LHjz4wfZPFubdcOW8SS4cOPgFGT0zsm6vc+97D2yzE0hUYbEkEciNRdaBAXyX+GW33U6wo1HANqGIP5ohhB6m3mvreQr6mPJrRkmtirmhYG0fxng6FV1KrXa17YzNOokBw9iEx+LtrnCYOtXEEsAyg6ZnODBPMS6Y6L8643aJqVHvqEl73FziTck3J1RnOug6jZ6+pXJY6nmb2RBGY6vDuR6E/fDEw+y99xe4tZTzFpgG0nK7NZusWNyszEYqMsBxloBkkXPKOGnWydpYkNe9zyMu83JJJLRpI0i59QviSU6bXf9gTcpBjXcMtVoILu8RqCLSTwEQei1MKDUcCTlYGfIYJmZOWIInjosx2LJcBTYG02AEw7NO7MEzNrj68Fo0walNr6YIzNJzOdA71ok8IKlkg9HT4+H7C9Fv0Jo46nhiXZ3PDjchoAAs3ujkIvN7p7GbTbUADQ5oMb4aTIkCLcfXRY+N2c14LGPcHakCHEuIzDMRw0mNJ0TmyMHTYzMHZnNuSXfNYOygW4AzquaUYxXM3b+6/YCcoxtAarKlWi4sqNzXcKRzh4OaM1hAnk7nqFlbKpVu0c57XOayz2klsmO7B1N9FuOo/DvJqve5zmyGNIbILiASYn/0pF7apxGX5SZZmLgcsZReBBmD6q+CTbcYpO9/+GTb6UF2dVpuyucwtgFztJc0SJLtSU9gy0NcQ8did4RmaRUa7dvqLQOPmuwVIMaZJ7MiIaLZXHLeZOpJ4q2MwDn0aoYNxmQCRBOY3BLY5f7Ks5JTUIX/Hr9SiX5qQv2Di6xlhaMzncXBpAI4DSdJuZlJuww7RrXEuDs0Og2BEtOvelwM9OK23/wCCIFy4d4TEXMCdNR4FYz3u7QMJtIEXsGiQWnyif3XZBLZlXETfUaWvcYOkObLXwbZhwsRcC3gqMxLyAWwQZFhmJGrcwMSDfqD5TuUW55Dy0QHZSIBIqQSTIAnQcet0J/4ecK7MriWEm7RY2s4cic0W5GFB491Yjgr6AKVUlha0NkjuyGXJmYI0jgYI5orMY9rGkFofNxwJLZ73PQdRoVfbezIdmYYjLmzCcwDYN9T6JKhiZLe0Ie490NDgQQ4GL2jesZ4xxXJOCTa6kpJJjzabCczqoZmAyAiBaDvecaieCXxVGNwyRY5CYa4Ed9lRsSRPW08bJna1XMKZe27WucxwjegQ7QEFzYNja6VZhKlTvEBsSwkjKZi4gyOPhBsFPHfW/teAV0pdTqT+8Gtva85jmab26DiFt4XD9pQeC7MwtId8rspLYPKLxZZ1LDgVCGyN6XAyOckkzJABuD6L0GzWCnhauds5gGuAbO6HwOt2um/L1ZvUrRTAnMw6mynNogTGSd0uJbxg5gJnisU/4cXvmMzmFiCDfh4/lXrK9YglxZlFoEgjdIcCDMTf+/FZm1tml0w2NYIGg4ggmY8PRNjnyZVPo31JPHy5X2MjBxnsIFp0Ih2v7rXaTkcBctdBaZE3An/SQsQ4WpTdmLd3LrqPXULXw1Xedx7RrHWuTENcZnhlNwNV25NMo2nf9FlUl1F8UWvpbtywOvfQG4JjgSLX06Lz5xBLRa48xB4jgLSvSdo2k+CYOZxhvEO1LgLgSAZCTrii0gPg72cNgWcRcEixF9I1ChgzqFqm+6OZZYoxcDVdniYI6C0LfrDdDosRciQBPtzt+y6nVpgzTpZSSIc2JtqJJsOlknj9oPIyim7NmlstEaz+p5+60sjzTVKheYpvYNhsZ2MPJL3Atc1zMsSDbKddbz0W3tX+KWNxDwKVRtFhbowEHMNZcbz6LzuCDqomo0akcgALbwi/MG6FiNjAGYIgfKAGTwgE/qqRyqDcXLcopb02P7W/HmIxeGGFq1Ad9ri5w3iWkwC7iL+wXmq1JzXEZm2/zBBrbMqsuATM6X+niqjZtQ6MPnIPmu3Ve6kitrxPe4XZApvoue1jsga5wa0gSBIJPzDNA6x1UY3CCrTr9mBN7GLS9rnS42A3Tx6Kuz8BjYLXYjDEEARUdUfujg3Kyy1cdsyn8O5vaUXGGthktMcSS4QCDMXK46yKVvfzO95+FcGk15o8xgMe17akhrQ6kGENkHdaM3HWxRqmJpvgtOQtpgAQSIaRA87+qvS2E2GgZQB8wdlDQTckXJ1PNbrPwPgCBn2g8HjkoGLWEF3ToupeFbHG8uGv1LzR5int0h1OA2SyDIGsmHOAibSQj7S7MUi62bdDSDlMvDptOgMeZWxtD8EYFjC6ni61V1opii1pIJiZcABAv5K9b+Guzjf+ZV//AGJHkAkjgjH9KoRZcKVKS80YmBoPfAcWENcBmdDiG5ZN4tEpys8AECpOsEO3QB3SRFwRAE8+CaH8MMBFtqVf/jn90vU/hvQBGTaptYE4aqCBys4p44lF3FLyBzMC31LzQbZtJuTM0MFQjf7uc5XaxPGTpyFuK2MViIZVGZmWAAMwzC2a4tBnlZYdD+HTJ/7VgHUjD1p16kc0Zv4Ew5c5j8ZiBlP/AFjswWuESIpTmGsamISPh9Tv6lFxGCPdb7dUG+JJGkm8HmSY3efD1SmMwTi0bjpHetJ7vAcDdaFP+HGEbH/SdebiewI53gkqR/D7CMvT2piM/CaVpExPIa80VjkvtjfiMFfqXmhLC4JxJ3CDFzlInl639Cn6WHLXBzWyRERLu5HEdQJ8Uf8A/hKBcHHauIzAQP6Ex980zT/A+FkOO0sXI4tpNb/+StypN39RfxXD9Na80WOBz0mgtgw0yRaS036d0WSW1fw/SAhpdGZ0TNocSIHtPFbNL8J4IRO0MYY0swcI/wCFyWhS2Fs0AZsRiXx+Z7vPutHNQnw8pOx/xHDNU2vNHiopAhryHANO6IBDrAuEeEQNZQMPiG5gxoYJJkve1jQASb5otliNPOF9IobO2Oz/ALlriYu9r3m2neJTGJqbJAzuo0BlEl/w7LAcyW6WWXCklmwXtJeas+NY7E56rr77REw0tcR3t8EjKbG3FGwePrQCW5b5buBkQTmGWy9Q78RbLq1JfRe1jmtcwZcjhnqOB7rso3WhwsJzQeaBiNp7K7enlpPbQId2jnVAHAgHLAvxbzneCnl4aTdUvX6EZYdcnJNfEx2bULnTvNAGY5rNFhIAjoTP6ImFxTi8ubVztdJubyfl03m28RPru4JmxsRWHZtqOYxjjVMvO8SGsYDNxBeTHIJrHbP2XSYDh8M97gRumo6nbmHGQCLcPNT/AATade4nKMMbqc0u/Y8ZjS3tBd7QQAZMsJMkgeRPoVR+0qbpF2kDswSA2wkjfAkDhJ5r2GFxOCaaQdgRlcX9tmfnLN7dyQLy0XAIF1Y1NluruY7A/wBGJDw5+YuhoA7MEZfm0PAKseFajTBBYkv/AKLzPCOFN7mj5mEZTmsTaQXCSe8PdFGzQS4Myh2YRMOIlsdYPRfQj/JYj4V99T/UkwIuc8myrRxGxWE5cM+5kz2hvEal60uHl2fzHUcP+3qfN/5c91XfrsDWm2VmYggXERbjxWnUwbYgVXgtI3oETzIvM85XvG7U2OJAwuusscZ9XJqh+IdmMENwwAtbII6cVOXDzbVvp+39D6cPeS9D5WwMme0e4TGgBBAg3Nx6IeLrDeBa4FpB7wkDTSDAghfUf5rsvtA8YJmYaO7MAg89Y9lzdp7MFQv+CGYkEuLASTzuVRcPve/r9BdOHrrPlJYTLae8SBbNvzE68RwTNLYLyAWioByLmC4sbP3hedV9cH4ywY0w8WGlNo0sBKCfxvgv/D//AEam5Ul/xlIxwpbyPP09hAfMUYbCt3tU7l6fVEDF6HY/PHxM33M7+QD86JS2CB83stJjSr6ckeoPxE/EQ/kw/Mp/kzfzLRXFqFE+bLxM/wDlA/MVH8pH5j7LRlcAtRubLxEBsoD5vp+yn+Wj8y0I8Cu8lqNzZeJn/wAtH5lUbOA0PoOJ14LSVTK1B5svER+F6n3XfDdT7puSohYHMYsKB5u9SpyO4Epi64j7uloDmwIDuZVK9NzgQbza8ftZNR4eq7J4LUFZGnaPLP8AwFhTrTP+t/7qp/h3hP8Ahu83O/deuyCNQoDAg4LwOn8dxC/zfmzE2b+H6OHZlpUw25JMkkzEyT/5QmfhR+VaWVVcwdFlBEZ55zdydsyn4Ufl+/RUdhRPdWsWDohuZPL0R0IKysyXYRvL2/sqDAMP2f2WoaZ4CfVDcOY+n6FZQQ6yy8TOdsxo+ypGz2/m9z+6bIHEH0U5RxkeRC2lDxyy8RWnssTZ5/1FGds88Hu/1IhcPze0ImbrPqqxSO/Hkk+5nVcE787vVIPwj5730/5lq1s/Meizn1qs90HrlP7pqOlTfij0AcjMP3CCAEVr/DzupHlwoPj9FdgCo2p1Vg5E1hmtCnKFQE9FJf4IGssAFOUKvafcKO0WNYSAu0VA9SFg2T6KFxKhreixrILVXJ4K+VcAiYoWBVNIIpYohAxQUuhU9lCkNPAquVw10WMicigU+qtHJpKgeEIhO7MKxp9Fb3VY6rGKPo/cKOy5AomQKCOs+ywbB9kRxhDfS6+4R4HP2lVd5Hz/ALojWKlpGl1QzyPtCac2eHuIQp5+0pkMpAO0Gkesn9FJbbU/RXe4dfX9FSR9/wCyojphMXrRe/qkHsbPy+/7rQd4/RJuYZ4+yNF+YaLaiIHlCbVCuKw4A+i40z4zCgniPqrhx5JdtfoUUVkbBuGCu0IQqngpz9VgWF7RcCqBw5+ytnRNYUP8Vxch511oWNZcVQrZwgtspz+CxrCZlId4oUqC9ENh5CgVEHtY+yp7RY1hs/3C4xxkoOeOKt23UojWFFPkCPNcXxqhdp1UOPVYNhszeBhU7QDh9VRruil1TosGy+YHjBUG3X1VC/r9+io6r09ETWXLAdLFVJjhPhCD2/I+sri8nQx9PoiYsWNPMeyEbKrnuGl0Pt+cA/fREZEvbPJCcIVH5uY+qC+tzTJloWWqNngCg5TzPquLmm49kEt/zH2RsumMgE8APGERsoDanj5FFDvs3XBZxNBmBMNA+4SoLuYVgRxKomI0Nh4U9oPuSgNA4FWDVrEoLn5fsrTz/RDa4BdmHVawBc/X6qTUCAXBUNTkP0Ws1B+3aritySoBU5vu61moZzH7hUk8yhir09ldrvJFM1F2k8lftzy90LN1VS/70RsNBu15rviQOISj2zqfqqBnQJ7Y6iaBxQ5+8Iee9kBj1btlrNpDCqeI/Rc6v5e/0Qe1VXPCwaCEj7/sqmqBp+qGXDkqOrhYKiFc6evt9Qh9pHA/X6ITsTyQqm0OYhG6HUWOdvPH6j9EGqUk7GdfQmVwxQ4/VbUMoNbhi/r7/wCyo5wKrmHAj2Q3oqSaKJJg6jBM6HmEsWv/AD+yaFXmuspt0UUmi7XfdkYOQWIjVzJ0c7DB/wB2VhVSXFN00ykxWgoPRFmAhFCWsnVjQKrmSpRGaIaguNBXPPP3XU3dP0VWLhwWsAcO8lcRzVCglGxErGXOQ8xPAeX911PRUajYyC5j4KL81bkpfqmMUI6qI6q1bRC4IpjLcu96C+pPBUbxXHurJ7WOkVe7xVDWPMKWIVbVC2yiQT4kxYAjxQ3VZ4H1UUlR2qFjJIo+eH6IT6xHD0ke6YelCjqKRLDEONiP1S7mPBtu+Su/UJmj3T4oKTKrbcz3Y2q06iOo/YKTtKf72+iPU0KzMbw8UydlYRjJ9BipiXcDfxlcMa4ahBPyoC1tbFEkf//Z"/>
          <p:cNvSpPr>
            <a:spLocks noChangeAspect="1" noChangeArrowheads="1"/>
          </p:cNvSpPr>
          <p:nvPr/>
        </p:nvSpPr>
        <p:spPr bwMode="auto">
          <a:xfrm>
            <a:off x="155575" y="-830263"/>
            <a:ext cx="216217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18" name="AutoShape 6" descr="data:image/jpg;base64,/9j/4AAQSkZJRgABAQAAAQABAAD/2wCEAAkGBhQSEBQUEhMWFRUVFBUXFBQWFhYVFRUVFRQXFBUVFxUYHCYeGBokGRQVHy8gIycqLCwsFR4xNTAqNSYrLCkBCQoKDgwOGg8PGikkHiQtKSowLCwsKSopLCwpKSwsLiwsKiwsLCkqLCwsLCwsLy4pKSwsLCosKSwpKSwsLCwsKf/AABEIAMkA+wMBIgACEQEDEQH/xAAcAAACAwEBAQEAAAAAAAAAAAADBAECBQAGBwj/xABFEAABAwIDBQYEBAQEAgsBAAABAAIRAyEEEjEFIkFRYRMycYGRoRRCsfAGUsHRBxUj4TNikvFT0iU0NUNUcoKTlKLCFv/EABsBAAMBAQEBAQAAAAAAAAAAAAECAwAEBgUH/8QAMxEAAgIBAgQDBgYDAAMAAAAAAAECEQMSIQQTMUFRkaEFcYGx0fAUIjJhweFCUvEVIzP/2gAMAwEAAhEDEQA/APLPw6XdQWvRp52B0WP6WKG/Cr9Lw545IqUXs9zzTk4umZBpKhpLUOGVDhl1KaDrM3slPZJ/4dd8Om1o2sQ7FT2K0Bhl3w6GtG1mf2SjslpDDrjhEOYg6zN7JVNJaJwyqcOmUw6zONNVNNPuoIbqSopIOoTyKCxNGmqlidMOoWLFGRMligsTWGxfIuyo+RRkRsNgMqjKjlirkRs1gcq7KilqjKjYbBZVEIuVQWohsEWqIRcqjKsawWVdCJCghCg2DyroRIUZUKNZq4fElsb5BHylxNhJgjRekwzm1Gy3zHEHkvO4RrAIdIBBGUzJOgcDMOHmtTZ1Ls3NcO7MOdLgBMTLI1+5X437N9qZOFyKLf5W97/j73+XTxOBZIt90aBwyocKtY0VBor9DWY89rMj4Vd8Itb4dT8Ojzg6zKGFUVKQaJNgr4vazGktZvOHWBb6rAxuNLgQ93GYJgRwjlpC+LxntuGK443cvRfU78HCynvPZeod+09YbHiD1/ZKv2m6fDgNJkahBfX1AMCON+EgygtLTBeSI4jiLQeI4/Vebn7Q4nJblN79l/R9WGHHH/EfZtfjEiLDSDExJ5wU1g8a2pq0sPI/usiqxpaQDOYfWYgiYM8eqZoMG7OWY7oPjJnjz0VuH9scVipKVrwe/r1BPhsU+1e41qmESz8OmMHjrhpuBbqOWqefhwRI0XsuC9p4+JW2z8D5WbFPC/zdDDdRQzSWtUwyC7Dr60cpNTM00lU00+aCoaKosg2oS7NR2ac7Fd2KbWHUJdmqlidNJVNJNrDqEixQaacNJUNJMpjahUsVSxNGmqmmm1h1CuRQWpksVSxNqDYvlVS1MFiqWJtQbAQuyopYoyo2GzWwlB4mGOgXDaumSeHlceEHVaOFpGDJBJjeIIAE8efGBqJ4pXDYUOpNc+0VIDWTaOcnMCeQP0T9EFhcADFS8hoOaIzWbzB1kFfg/LTjv3Ps6W0buCfmaJmRrOpi0pjs1n4DGtsBoGd3UnSYkyYJ48lq0nhwkXXsfZnGczHy5P8ANHb3pfdPz7o83xvD8qdrowXZLD/Ee1gwdm0w4iXH8oOgnnb0HVae3NqjD0ifnMhjeZjWOQXz3FYkvcXPMk6gzfNNz06D2W9ocZoXLj1fUrwHDa5cyXReoLEY0z3eMTcCONwmKOIzG29I4XLdd0DiDeEDEOJ3Gy4EA5YiDEmBwECVbAM3WkS217i97HovOOKe7Pvae4zVpANmIMyCBEjnHAazohUnAXyyLAkGDrGhGn9kbEb5AkE8CJ5cZMJ2rhgA3eJJaIgGQTuEEnXwQVdTLczK9E5soBgjjBOsaaJrBhrrQN0ggxoCJB6wbR9VE5Y13RAfF+9N/wBPFXfWzFzSLCxOoGhsYjzCMtlsH3FHYctfLX6+Pn96XXptn4xr8zRNjAsbTwPI2J81gNqQI1E6ADXQjhPrxTmz6zRUmIMbzTaCQQCDMG7dJRwcY+HyKS6ry9zI5sccsdEjaqYZLvw6JgdtsqEscMrwSD+WxI73l7p40gRIuvc8Lx+POrg/h3R5vJCeJ1NGK/DoTqC2H4dCdhl9FZRVMyuxUGitM4ZR8Mqc0bWZZoKpoLUOHVDhkVlCpmWaKoaC1Th1Q4dUWUdTMs0VQ0VqHDoTqCdZRtRmGkqGmtJ1BCdQVVkHUjPNNULE+aKoaKdTG1CJYq5E6aK4YQp9aDqN6hhm7oLgQ7eywI3SG5ssA31kWumqlIzZzmNAMhthED/lQ6FU5RNzYDNcgRbXh5cVWm95aXECSDlBJiItM3jytfVfjUnH9DVnpJAqmMaJ1zAmCRvCYBBNpCb2btNwkw2NS0G5JmOdyQVkV6xs11MEzN4lvoJhFhzHTGVo0qG8lvPqJ4+V186OrFPmpu108V9+5r9jkyYlPaXQT/Em0j8RLgYLTkgxujW8WI4jj6Lz9N+csaHQCScv5YvmPjcSvWYmkyvlD94g5mcAQTlInxGnRZLvwe5lV8EARuySTeRFhwtdWw8XFv8A9z/P373v2+/QXHpglHoJYTFB5LS2ZMZgAHaQYJvz0TVChcAXbDpkDgPm6/SEjsynk3Xa5nZgYIJaY3SNYv7rXpYixgZRmF4iS4CeE6A6LvUd3IvQPG4YtDbC19ATBMQSdbp6ix1TdLZGpNxGkjMTfw6Lq5aQZNzc36WHhb6o9Gv/AEoBhxDshMtg5Z1HnY/lCE4po1GBhy0VHy0k5jHG05dehj1VsAxvb1MzbB1wCIg8p+7orHCX2zZmtkkakSTMdYv0QMA9jq7gWkaGLO1gaHXXn7o9UEcouyOuBGaATBJloIEx0t4JmlTce7lFoyZfqY0gD0S76MNe6PnbF5LXCZn/AE6FaGz3w+4vliAdSZywepCk8amt+pqvqZ+IceXeEg8DAJ9hNh+60NhbaygNIhsWBtHMlx49EHaUy3K0i5jpZ2vAGQRP+bRZJpnM/wCWGyRG6QCAYjiCbwjhk8L1Y3T7P+Gu5HJhhkjpkrR9CplrxLSCOinsF5DZW08gkS3eMgWtmmXCROp4+PJe12ViRWphwIN4MaT/ALL03Be1OdPlzVSq/wBn9+B5/iuDlg3TtAfhlBwqvtDbVGiSHPGYfICM3hCzK34wphshsmYguH6Lqy+0cOJ1KXzfyJQ4bNNXGI8cKqHDJHBfi9jh/UYWEaxMaxYnzW5RqseAWOBnRNh9pYczqEt/L59fgbJgy4v1IzjhlQ4Za5w6qcMu5ZiVmOcMhOwy2zhlR2FTrONZgvwqE7CrddhEJ2DVlnGUjBfh0N2F6LfOHjgg1aU8FVZx1IwuwXZei1H4fohHD9Fbm2HWLYzFhtR0HLcNJcWt0AjIHCB0i2uiJQxRzk1O68zma4OaQLjM0GWz4RbRAxjC6M4FQtENIjMGmSARrPPKmNnPp0myAXZQS0Q4js7BzQCIIm8cCF+PxhCDT1W/v4HqnTYPbdHM2rUDyWsbIAmM0XmDa9r8x1knw7RSpms6SQ4FuaGMe7u3EES1sg9DzS+XtZyMjO9wMzO9vTeI0iJ4JvauEZUohjoJDmPc5jS0NyA98m/ddYA6TCZSjJUvEpjipO2imApvLTmdcTlIa0WBIIGl7ajULSzPc2wAMCzoLXWg6aEc0PY9Jzg8ugzJ3W5R01vPjddj2GjDpygaiN3ds7r9Vxcfw+6lFI5ckXp1IzcXsgOOYPDHPncMZZ0dDhE6j1WXWpvZkpvMO7W5nkHFpkdFs1Khy72YAndfLoPi4W04E/RKmo9zmtaMwJJmBpE3abm5GsqvDcVOMaluv495lN7bA6BFRhae/leB4tboPOULCVoosc6WkPcCSw/NI0A6e6c7dznua45Xt1zQAZ4zqByshVXVWgA1W5fmIc3d3oMi5PgLXXTLi2/ypJP3/wBBlKhSngiRmBDshmQ7VsDMDNrWNyPNI7Fp5KzmvF3EwbwA02OYWLTbylalSsSRlcYsOUTYbhEe97xyTGHflJkDK0gWZmbIAmwEMNx6Spripx6qxVNi7czqNRpBDg6o0ngRBLTbqT0Rtn1HANdBvqetNt2wru2oAQ/vcJIMQ5oMETEGRpKHTeA4bxDQc2TKCWzl3pAiBDr+V9VbHxOt01Q6kmR2gqUnuuS0wQCYI0JAPGx/dVpVS8QB3ROguHd4WJvrpHBEwk53NJzb0uvmgSTEe/mSh08P2bjlvJ3dT3QSZnnGtlaUVddn1+oaFm03NuA4cwA0WnTWPQLQw+Pe1pbvAPADi0lrtbH75qtSm6GvzDKWsIkHWAYI4jX0GiccAG3gDtBlm4mMzRrIkwQbrnli32bT9fQSUFJUeZ2g6pTcT2eYm+YEnznU+qTp4ol8ZTvRAt1MSO9ovZuwjH7kAO0B7t4zaG4BPn4rErYPVsua8CDm3gTMkzYkdNOSlDiFbjOO/wB79xb7UZ/xLgbBx0cHMN762vAM8tQmMFtbK+51IAJAmeh4eAslnYaTAdwlshwMaBsOjQwOsrqZhr9zgCTfdvNxoeK7NEWrSsdLbY9ZhfxbVYN4NeAXAmRb8pkGdQR4rZwv4uoEDtT2ZNtCWzpqBa868l47ZeGu5sZqT+PdIk2H09IS2Jw3ZZgRutOh111GszY6K+D2jkxycLv3/wB7nLk4PDPtXu+6Pq9ANeJY5rhpLSD9EX4RfG8NtA0nktLhvGMpy8ROnuFoVdvVHgTWfYxcuLY5EEr6q9pPvFnN/wCN32kfUHUBpZDdhl8wwWIcHglxBm0Ei/nrw9V9C/CO1viWmm7/ABGAEXu9uma95nXxVsHtFZJaXsSzcE4K4uwtTDIDsEvUs2TOso7dkt5Bd/4xRIx4WcjxTsEqfA9F7WpspvAeyAdk9E645DPhJI+W09lklrg6HZbAENBaTP8Ah3II56W0CRZQaAZqFguYJzy4jKbkW7s24rPfi3Ua01BlD5OWRJJgkTFuatUZTrQAC2BGVwJ1H5+Fyb+C/PFjljk3Lp7j7WpxfQ3Nl0wWuZJduhvaBpkOu5pixidOF1rYgspinTaCxuYADVxcTJBEzmM8V578P4Qt7TJUY8nLAJMEcCLTfmVs4LaT+yAi5cZNzlaCcsyJEx5JZZ9E96aXw9PQvHMlDQvi/kPbHoloe5hGUu/NYDOc0dZ9IQdpsDrWLSHSHEkusCYnleZS+J2k5zC1uVr7t7okmQSS0cBrpxlRSe6izI5vauJPyk3IPEzAylJxfEc2K09fDv8ABiOVqkZpplzXsInQlkhuWJEmbciPHyRBR3WAudIvLQ0ZYJkC8cTYc11fHg7vZvzAxlAJYBoQTNiBzhUxmKbAAaXF2Uf0pcLXbLiIg6G06KC1ypJEXfcNtAtdIDSQPnBBJiJzR3Bw6pJlFzQ7eYGNmGhoMEzDnkmSOAIvzTOJ2pDIaGwZbLBAkD5iTp1EaaIWDZm3X0Xb0g33gBaQCRMch1hdUYKCUfn4+ZqVgMLi8murhZ7c5AjUFhAbm1Nxp6KHbVyNOrgZuw3HEayQP8wOiZxDQKQuS1uXKXHKRAeSM15gt4zYrNL4xD4bkGUEkEmYPEtAmx0OkC6pPDFy6dr8vUZx3os3EudlGZzyLgF4fBje13uRiDrZOUN57QWPBizqcOMG2aSYGnEfqs7FOJdDDBF8hPe8CbgdL+KJTq5Q12YBwIhoBJAIiW5jBHl5qUo7bE9x900wCWua0uI3otbLvTqPa1l1PGA98kEiDwy7gDjmJuPHkmW1yTvhhzNFw4d4c2npCA3Y7nOJb2ZlhMNeAQDaW7t+oKbHxLqp9fErFt7INSxjQxoDQYadRqYPvLdeaI+q6tTuAcoOam5shwFpBEb3nPhxyKOZtQhzS4Q3LUa/MLAQXNOjtJjVO08SQ5rgHEFhghwgu1ylsC9rHXorczmTp9GDVboLScSD8xDSQGmXZSZPM2M6fumcReHCZynMMt3AjR08Ii/7wlWv35y5QDNmwfpJ4pqrnyF13AAnKQ0giSHATcXNwTxXFmUpy1MVxbdmI+mHknKReD8oaS0EAny691IVqZB0khtwbkwTN9Db9Cn34JtLdDyWloLRGYsiI3hMAXgaRKVr1i0Zg7MABGrg/W45GRH1hd+GX+r2DCdrYZ2TW5MnjAJcLaDjzGhWljqYe3NJzAa6Zmm4BMQSCSFmYF2XQEN1gWkeB++i3XQGgxIjIdJg3DtZBniNJlRzxqSkvv8AYrW1nk8WwnS1wSCbehuJBQW0iHGSAJuDqBzmdNOK1MWCM1N5GkDSCJ5juzbzWQ50HvDz8Juet/RfRxSuOwEx/D1ryDcRI1aR4m5WtsXbT8LXFRkWk5SbZeLOFiJ8DdYFAkgFk8LHjz4wfZPFubdcOW8SS4cOPgFGT0zsm6vc+97D2yzE0hUYbEkEciNRdaBAXyX+GW33U6wo1HANqGIP5ohhB6m3mvreQr6mPJrRkmtirmhYG0fxng6FV1KrXa17YzNOokBw9iEx+LtrnCYOtXEEsAyg6ZnODBPMS6Y6L8643aJqVHvqEl73FziTck3J1RnOug6jZ6+pXJY6nmb2RBGY6vDuR6E/fDEw+y99xe4tZTzFpgG0nK7NZusWNyszEYqMsBxloBkkXPKOGnWydpYkNe9zyMu83JJJLRpI0i59QviSU6bXf9gTcpBjXcMtVoILu8RqCLSTwEQei1MKDUcCTlYGfIYJmZOWIInjosx2LJcBTYG02AEw7NO7MEzNrj68Fo0walNr6YIzNJzOdA71ok8IKlkg9HT4+H7C9Fv0Jo46nhiXZ3PDjchoAAs3ujkIvN7p7GbTbUADQ5oMb4aTIkCLcfXRY+N2c14LGPcHakCHEuIzDMRw0mNJ0TmyMHTYzMHZnNuSXfNYOygW4AzquaUYxXM3b+6/YCcoxtAarKlWi4sqNzXcKRzh4OaM1hAnk7nqFlbKpVu0c57XOayz2klsmO7B1N9FuOo/DvJqve5zmyGNIbILiASYn/0pF7apxGX5SZZmLgcsZReBBmD6q+CTbcYpO9/+GTb6UF2dVpuyucwtgFztJc0SJLtSU9gy0NcQ8did4RmaRUa7dvqLQOPmuwVIMaZJ7MiIaLZXHLeZOpJ4q2MwDn0aoYNxmQCRBOY3BLY5f7Ks5JTUIX/Hr9SiX5qQv2Di6xlhaMzncXBpAI4DSdJuZlJuww7RrXEuDs0Og2BEtOvelwM9OK23/wCCIFy4d4TEXMCdNR4FYz3u7QMJtIEXsGiQWnyif3XZBLZlXETfUaWvcYOkObLXwbZhwsRcC3gqMxLyAWwQZFhmJGrcwMSDfqD5TuUW55Dy0QHZSIBIqQSTIAnQcet0J/4ecK7MriWEm7RY2s4cic0W5GFB491Yjgr6AKVUlha0NkjuyGXJmYI0jgYI5orMY9rGkFofNxwJLZ73PQdRoVfbezIdmYYjLmzCcwDYN9T6JKhiZLe0Ie490NDgQQ4GL2jesZ4xxXJOCTa6kpJJjzabCczqoZmAyAiBaDvecaieCXxVGNwyRY5CYa4Ed9lRsSRPW08bJna1XMKZe27WucxwjegQ7QEFzYNja6VZhKlTvEBsSwkjKZi4gyOPhBsFPHfW/teAV0pdTqT+8Gtva85jmab26DiFt4XD9pQeC7MwtId8rspLYPKLxZZ1LDgVCGyN6XAyOckkzJABuD6L0GzWCnhauds5gGuAbO6HwOt2um/L1ZvUrRTAnMw6mynNogTGSd0uJbxg5gJnisU/4cXvmMzmFiCDfh4/lXrK9YglxZlFoEgjdIcCDMTf+/FZm1tml0w2NYIGg4ggmY8PRNjnyZVPo31JPHy5X2MjBxnsIFp0Ih2v7rXaTkcBctdBaZE3An/SQsQ4WpTdmLd3LrqPXULXw1Xedx7RrHWuTENcZnhlNwNV25NMo2nf9FlUl1F8UWvpbtywOvfQG4JjgSLX06Lz5xBLRa48xB4jgLSvSdo2k+CYOZxhvEO1LgLgSAZCTrii0gPg72cNgWcRcEixF9I1ChgzqFqm+6OZZYoxcDVdniYI6C0LfrDdDosRciQBPtzt+y6nVpgzTpZSSIc2JtqJJsOlknj9oPIyim7NmlstEaz+p5+60sjzTVKheYpvYNhsZ2MPJL3Atc1zMsSDbKddbz0W3tX+KWNxDwKVRtFhbowEHMNZcbz6LzuCDqomo0akcgALbwi/MG6FiNjAGYIgfKAGTwgE/qqRyqDcXLcopb02P7W/HmIxeGGFq1Ad9ri5w3iWkwC7iL+wXmq1JzXEZm2/zBBrbMqsuATM6X+niqjZtQ6MPnIPmu3Ve6kitrxPe4XZApvoue1jsga5wa0gSBIJPzDNA6x1UY3CCrTr9mBN7GLS9rnS42A3Tx6Kuz8BjYLXYjDEEARUdUfujg3Kyy1cdsyn8O5vaUXGGthktMcSS4QCDMXK46yKVvfzO95+FcGk15o8xgMe17akhrQ6kGENkHdaM3HWxRqmJpvgtOQtpgAQSIaRA87+qvS2E2GgZQB8wdlDQTckXJ1PNbrPwPgCBn2g8HjkoGLWEF3ToupeFbHG8uGv1LzR5int0h1OA2SyDIGsmHOAibSQj7S7MUi62bdDSDlMvDptOgMeZWxtD8EYFjC6ni61V1opii1pIJiZcABAv5K9b+Guzjf+ZV//AGJHkAkjgjH9KoRZcKVKS80YmBoPfAcWENcBmdDiG5ZN4tEpys8AECpOsEO3QB3SRFwRAE8+CaH8MMBFtqVf/jn90vU/hvQBGTaptYE4aqCBys4p44lF3FLyBzMC31LzQbZtJuTM0MFQjf7uc5XaxPGTpyFuK2MViIZVGZmWAAMwzC2a4tBnlZYdD+HTJ/7VgHUjD1p16kc0Zv4Ew5c5j8ZiBlP/AFjswWuESIpTmGsamISPh9Tv6lFxGCPdb7dUG+JJGkm8HmSY3efD1SmMwTi0bjpHetJ7vAcDdaFP+HGEbH/SdebiewI53gkqR/D7CMvT2piM/CaVpExPIa80VjkvtjfiMFfqXmhLC4JxJ3CDFzlInl639Cn6WHLXBzWyRERLu5HEdQJ8Uf8A/hKBcHHauIzAQP6Ex980zT/A+FkOO0sXI4tpNb/+StypN39RfxXD9Na80WOBz0mgtgw0yRaS036d0WSW1fw/SAhpdGZ0TNocSIHtPFbNL8J4IRO0MYY0swcI/wCFyWhS2Fs0AZsRiXx+Z7vPutHNQnw8pOx/xHDNU2vNHiopAhryHANO6IBDrAuEeEQNZQMPiG5gxoYJJkve1jQASb5otliNPOF9IobO2Oz/ALlriYu9r3m2neJTGJqbJAzuo0BlEl/w7LAcyW6WWXCklmwXtJeas+NY7E56rr77REw0tcR3t8EjKbG3FGwePrQCW5b5buBkQTmGWy9Q78RbLq1JfRe1jmtcwZcjhnqOB7rso3WhwsJzQeaBiNp7K7enlpPbQId2jnVAHAgHLAvxbzneCnl4aTdUvX6EZYdcnJNfEx2bULnTvNAGY5rNFhIAjoTP6ImFxTi8ubVztdJubyfl03m28RPru4JmxsRWHZtqOYxjjVMvO8SGsYDNxBeTHIJrHbP2XSYDh8M97gRumo6nbmHGQCLcPNT/AATade4nKMMbqc0u/Y8ZjS3tBd7QQAZMsJMkgeRPoVR+0qbpF2kDswSA2wkjfAkDhJ5r2GFxOCaaQdgRlcX9tmfnLN7dyQLy0XAIF1Y1NluruY7A/wBGJDw5+YuhoA7MEZfm0PAKseFajTBBYkv/AKLzPCOFN7mj5mEZTmsTaQXCSe8PdFGzQS4Myh2YRMOIlsdYPRfQj/JYj4V99T/UkwIuc8myrRxGxWE5cM+5kz2hvEal60uHl2fzHUcP+3qfN/5c91XfrsDWm2VmYggXERbjxWnUwbYgVXgtI3oETzIvM85XvG7U2OJAwuusscZ9XJqh+IdmMENwwAtbII6cVOXDzbVvp+39D6cPeS9D5WwMme0e4TGgBBAg3Nx6IeLrDeBa4FpB7wkDTSDAghfUf5rsvtA8YJmYaO7MAg89Y9lzdp7MFQv+CGYkEuLASTzuVRcPve/r9BdOHrrPlJYTLae8SBbNvzE68RwTNLYLyAWioByLmC4sbP3hedV9cH4ywY0w8WGlNo0sBKCfxvgv/D//AEam5Ul/xlIxwpbyPP09hAfMUYbCt3tU7l6fVEDF6HY/PHxM33M7+QD86JS2CB83stJjSr6ckeoPxE/EQ/kw/Mp/kzfzLRXFqFE+bLxM/wDlA/MVH8pH5j7LRlcAtRubLxEBsoD5vp+yn+Wj8y0I8Cu8lqNzZeJn/wAtH5lUbOA0PoOJ14LSVTK1B5svER+F6n3XfDdT7puSohYHMYsKB5u9SpyO4Epi64j7uloDmwIDuZVK9NzgQbza8ftZNR4eq7J4LUFZGnaPLP8AwFhTrTP+t/7qp/h3hP8Ahu83O/deuyCNQoDAg4LwOn8dxC/zfmzE2b+H6OHZlpUw25JMkkzEyT/5QmfhR+VaWVVcwdFlBEZ55zdydsyn4Ufl+/RUdhRPdWsWDohuZPL0R0IKysyXYRvL2/sqDAMP2f2WoaZ4CfVDcOY+n6FZQQ6yy8TOdsxo+ypGz2/m9z+6bIHEH0U5RxkeRC2lDxyy8RWnssTZ5/1FGds88Hu/1IhcPze0ImbrPqqxSO/Hkk+5nVcE787vVIPwj5730/5lq1s/Meizn1qs90HrlP7pqOlTfij0AcjMP3CCAEVr/DzupHlwoPj9FdgCo2p1Vg5E1hmtCnKFQE9FJf4IGssAFOUKvafcKO0WNYSAu0VA9SFg2T6KFxKhreixrILVXJ4K+VcAiYoWBVNIIpYohAxQUuhU9lCkNPAquVw10WMicigU+qtHJpKgeEIhO7MKxp9Fb3VY6rGKPo/cKOy5AomQKCOs+ywbB9kRxhDfS6+4R4HP2lVd5Hz/ALojWKlpGl1QzyPtCac2eHuIQp5+0pkMpAO0Gkesn9FJbbU/RXe4dfX9FSR9/wCyojphMXrRe/qkHsbPy+/7rQd4/RJuYZ4+yNF+YaLaiIHlCbVCuKw4A+i40z4zCgniPqrhx5JdtfoUUVkbBuGCu0IQqngpz9VgWF7RcCqBw5+ytnRNYUP8Vxch511oWNZcVQrZwgtspz+CxrCZlId4oUqC9ENh5CgVEHtY+yp7RY1hs/3C4xxkoOeOKt23UojWFFPkCPNcXxqhdp1UOPVYNhszeBhU7QDh9VRruil1TosGy+YHjBUG3X1VC/r9+io6r09ETWXLAdLFVJjhPhCD2/I+sri8nQx9PoiYsWNPMeyEbKrnuGl0Pt+cA/fREZEvbPJCcIVH5uY+qC+tzTJloWWqNngCg5TzPquLmm49kEt/zH2RsumMgE8APGERsoDanj5FFDvs3XBZxNBmBMNA+4SoLuYVgRxKomI0Nh4U9oPuSgNA4FWDVrEoLn5fsrTz/RDa4BdmHVawBc/X6qTUCAXBUNTkP0Ws1B+3aritySoBU5vu61moZzH7hUk8yhir09ldrvJFM1F2k8lftzy90LN1VS/70RsNBu15rviQOISj2zqfqqBnQJ7Y6iaBxQ5+8Iee9kBj1btlrNpDCqeI/Rc6v5e/0Qe1VXPCwaCEj7/sqmqBp+qGXDkqOrhYKiFc6evt9Qh9pHA/X6ITsTyQqm0OYhG6HUWOdvPH6j9EGqUk7GdfQmVwxQ4/VbUMoNbhi/r7/wCyo5wKrmHAj2Q3oqSaKJJg6jBM6HmEsWv/AD+yaFXmuspt0UUmi7XfdkYOQWIjVzJ0c7DB/wB2VhVSXFN00ykxWgoPRFmAhFCWsnVjQKrmSpRGaIaguNBXPPP3XU3dP0VWLhwWsAcO8lcRzVCglGxErGXOQ8xPAeX911PRUajYyC5j4KL81bkpfqmMUI6qI6q1bRC4IpjLcu96C+pPBUbxXHurJ7WOkVe7xVDWPMKWIVbVC2yiQT4kxYAjxQ3VZ4H1UUlR2qFjJIo+eH6IT6xHD0ke6YelCjqKRLDEONiP1S7mPBtu+Su/UJmj3T4oKTKrbcz3Y2q06iOo/YKTtKf72+iPU0KzMbw8UydlYRjJ9BipiXcDfxlcMa4ahBPyoC1tbFEkf//Z"/>
          <p:cNvSpPr>
            <a:spLocks noChangeAspect="1" noChangeArrowheads="1"/>
          </p:cNvSpPr>
          <p:nvPr/>
        </p:nvSpPr>
        <p:spPr bwMode="auto">
          <a:xfrm>
            <a:off x="155575" y="-830263"/>
            <a:ext cx="216217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20" name="AutoShape 8" descr="data:image/jpg;base64,/9j/4AAQSkZJRgABAQAAAQABAAD/2wBDAAkGBwgHBgkIBwgKCgkLDRYPDQwMDRsUFRAWIB0iIiAdHx8kKDQsJCYxJx8fLT0tMTU3Ojo6Iys/RD84QzQ5Ojf/2wBDAQoKCg0MDRoPDxo3JR8lNzc3Nzc3Nzc3Nzc3Nzc3Nzc3Nzc3Nzc3Nzc3Nzc3Nzc3Nzc3Nzc3Nzc3Nzc3Nzc3Nzf/wAARCACdAO0DASIAAhEBAxEB/8QAGwAAAgMBAQEAAAAAAAAAAAAABAUCAwYBBwD/xAA/EAACAQMCAwYEAwYEBQUAAAABAgMABBESIQUxQQYTIlFhkRQycYEjQqEVM1KxwdEWYnLwJEOCwuEHU6Ky8f/EABoBAAIDAQEAAAAAAAAAAAAAAAECAAMEBQb/xAAlEQACAgEEAwEAAgMAAAAAAAAAAQIRAxITITEEQVEiFGEjMoH/2gAMAwEAAhEDEQA/APLbO7smiggmgAfUA0zEeEZ5Y+9VzwDYxMAASExyI880v043xmiYZCEUMp2Ixke9BL4UP6V9y4IMnhHTFFWnD3uo5CsiHu0LBTIFz6DzPpVUxeWYum/QZ3r4peoc5AI2ool2UKhLmMjTjnUHQKNuR60dGWVWaUIpxnbmalFai7J7o4YrkIW5/wBqDoKkLMnOw3oyIgxgMxVcHDetTl0IhhCkOCdYPPPXeqGAyMDA8s1E/YrdnYvxJPEcHGKOktTGB8TugbAGedUCzngRpZonRFUHxL82eVELObjXFMmpiPCMHw45AVbBxp/RJN+gSULLqkkbJ1ADHQUR3IFsJA6ghcNjmR/fG1U3rxOIu6V1bADajnJ9PSowyKIyhOcnHP1pYyXtBadcBSPqKqkQYAFj5kUw+FMziaXUrZBKsdzjmaU2btBIsmnbxAZPpRjNM1rOQzHONsHl5nNaseSNclGSLukVcRWNDL4lbONIHNRS0fMP0ol5NcYzkkbbtnNV4bvRsApOay5ZJy4LocKmc2MZjIAcNkZ8utE2ilYpQ6MAMEkHkp2P9Kg0WUjwMlgc486+aN44xpbZt2HkRSRdDNhCTw+GKGM62OAWAAGeu1TvpzFKYyiEgacuMlfUUNEmliG2ZNwaYOkfEJDN3mhUTJGRuaWEG5cCSaXYC1uZdCRyFox08z1NM0i02rKrAFVxvjf36UDa3MkQ0hdcfMj/AM1FWmlkMkiAjfTvnFGUakS+LOYTJjGkgsNwu4HpTOOL4RFlGo4GDrPvtRttbRiMMY0DEDku1dms5bueG3jRnZzpWNRuxJwB7kV0o4Xjx7j/AOGN5lOeg5HpKZBB+tdIzy3qmOJ1uTb91IGVtJUg5BGxGKNkwcaQAMY2rTgy7iqjPlgsbsFZQVAVQABivlbSVGlMDO+Nz6E1cUqor6VbKCkqFjOipG8R7xTpYEEA9elBzp4hijmWqJV3FKsaj0WqRnYUlIGldvM0VFoLhHGs4yRGNxQQml0aV1YHpRtt3cN6AWIVcBnAyM+tcN/68HVY4t7S2e2wQA6gZQnHvgZ50pnu40buDGCVYascts550X8TJI0mUyjjT4CABtz2+maTXkaxyHu3LjmxI2FUxUvZIoLuoysUfhYpk4YsCBkZoWFiDq8QAGQc4ziiYXZ7OUGPJUg4zyxQ8HdAs02DzAj33NP6CkGyxveKLgENjdg2xaqc94h0eErtt09ausH2dW7shlwoZuW9UhlWdjzHlyyai6EY2WfVw6K2mZ2ZFxGNPXOcZ9OlVz2ncxglsSYywHUg+dXwXQS3ErrqTGVG3OrLqHvoRNKpK48WNigrbixLQ2uzLKbU0vQlu1V9M7DDSE+HyPnihggzp0+LrTqWxDxl1OpWOmMjmcUukwHCSAgjY4rPPHKDVmiGRNcE4NaskpAwrYINO4IYri1iSRWYEYAbbHXAoO0/EkbVEpzgro5GirhZ4FHcK41b5b9RWnBDS9dWjNmkpfnpgfE7CO2/EUMuGyD0+lAW6tI5LB9B3J07ZzTmS6WaOSOdHOrAwNgPv0ri2zC1ljjZQBjCdMjqaObFqlcFwHFkcY1MEaGI2jMunvEOSQPy0HGpKBSDpY7VZoaNgCz6tRzRkJQTbLrUH5unPnis70ykkWu1Hsk0sEEsyuqq4AymnwyHoQennigJ/wAR2jgUhieRHI00vbZJl74OWXIKnr9P9+VRtOHhgsjAh9QY5bmPSrJYp7mlIrjlioagK2t3gZneRFC4JXOc74oqxZZpVUoGAJYnGOYqriJihkk0oN9mBzkHPlRFpLpETqg0sNyB0qp1Ca/od3ODf0dQwOzJFbplmICAefSvVuynB7PhVtFqQG7lQd674JB54+xrPcBs+GWdjDfk97dMgYFyPw89AKa8P4nM7EQ4kAIBPl966mWTnGl0c7FUJW+zTyWlhI3evaQmQPr1aBnOQc58/CPakHGOynDL6TvyrQvpwRBhQfXGMZohpr8nJTA+tRe6YACSTB8gazQjKLtGmeRT7QnTsFw2SGQJdTvJ8ysCoI2ONsb71g+K8KuuF3Bt7uMqwJwwHhPqDXppdC2oPlyMZFB8X4NPxGzMQZdx4GlPKtGPJJP9MonFNflHlxXblVUiZIrcL2DvWt3c3MXeKRhVBII880PJ2G4gHOie2ZehYlSftjar9yH0rUZr0eThSskWoaQVDHB+YedULO6l8HZxuPOu964JJJOQVBzyFVQ7yqCNQzyrhM7qQRbXDCYEjJJ33xXZ4lS4eNc6NWBg88VCZO7VSAVBBwc8z/8AmK+hkuEA7skjfbGedLwQYcKDS64Wz3ZOXPUeXKhNLy3b92DnJorhl6IVlhMf4kowhzgKfX0oeG4e0kkGF1n8539jS2xeT74WaIEaORxy61dJDNAQ1wukyELvucfSi47lbqGNDKvetsASNW3n+lMwsZkZJtMu4AIGQpxuD58hQc5R6Bz7B+712oi15KqNCAeHbnTaKBWgUFcZXBWqIIbZpBLo0SY8IA5+uKvFwROsexXHMDFdPxc0Iv8AXs53k4ptfksWERxFIlCg5wMedLjwk6nMhBzg58zTaORJRlGHPFT0eeK6MscMpgjmnjYotbZ4NRjAaPb5h8xzRkKuUGvDrjnjlRRVQMNjH1rhKfxD3FSGKMOmSeaUgOS3XBZBpLEDBHrU/hwFIXBcjBOKucoMMGXIPU86kGR8kMpzzwaOiANyXoRXFq8Wtu83bn4dgB19xXZ4u7CSRhQXUHSeQp2Vw2NORz86+MSsp1KDtjBHTyrI/CXOlmr+Y+NSEmidlQz57pdwV239PXp96YRrHHG0zgswGT7jarGtyRpdcg7DHSvobYxgBW1AtuGo48M4y55BkzRkuAC9szJGkkjgkbuD51LhsQ0aGBwBkZo2SEyzrrJCKMhcczVcVtJHcyMpwjNkHOxBqqXjf5FJK0Os943GwxJCNI1HSPyg7U8tuNpbxBI4ggzqIHn50ixkf3r7FdBxT4owqTTuzWWvF7m91d2JNKjLN0FHWqJKup5JCxPKslZcRns0KxEY54NEwcau1kQGRVXO50chVMsT9FscqXZqkkto5SrBtupo9L9IlXucsq1lxx21EuXRmAPPHOin4zFMh+GQDbJBOCapljZdHKl0zQ/tGUDUITj0oabizhtoGpbHLe3FtqASNMcw1AXDzLjFwOZ5D6Uu2h9xnizfuj9T/Kh1YhtqJm2QKoJIXJ2oYLtmuZKjsx6PmYk1aJpQgwxBHl7VGIhWyVz1xRsM9mcO1trwvjTXjIyNwfPpSMILJK8zl2AzgZ0rgVAjIq+5MBY/Cq6gjkxyaiqZAxuOQxTJCtnIYpHkGjLNjbHOmHDJ5EuUV28BPi1Hah4rZyrMA2B4QR50dwXDX8aSoQo+YLvmo4it2NYe9kuWMRXCvnVpIzt025VC8d7a/fvdZLrqXHMU4fhl3PdLFaRmdNOnSrABcDfmQKlbpLwjjS2F/ZEIwKlpHI7tmx+ICOnTyoYouxGLrGMxRiQMJHK7KRy3zX015IzEKxAztRs8EdrfrGJVY758WdO/X9KWTlT3kluuRvkhgwHtWzDNxdWZs+KLXCIsxbffao94Rz2oF3mLZyTjyqS3Ey7NlwehFX2U7fwO1nG386iJDn+1UxOGbGDqPTnVwRtOoDK+YqJiuNFsd1LF8hOD0olOJMDh11fpS8kev2r4EdKsWSS9lcscX6HcV5BJybSf821X7EZyMedZ4GprJp26/pVq8hopfjp9MenAGSwH3qJZB+ZfelKPG0Tazhh8vOqQzYG+KO+BeN/Y6MiDfWPtvXFkVzpUjNJ+9YHY7VLvDnUxPLbHShvsOwhziuGk7XcxGBIanFeuow2W9abfQP47GlfauoO/nQkdyJcKGIP0G9WGcps6kAdSKm9F8AeCSGUXFLmNQiyAoOhWuXHG7wBArAAZ2ApesqOMqwqud1OMMPem/PYFq6MirY0KE2I0knkKvSCGF5IWhaYMRhjgHPIb9Bv+lDrKO6aJ2fwkmPSo548+f8P60Tw8xiWNpXkUjY6Oo68+v2rgbcpM9A3SLxwqKfDKWB06QpO+fL7UsnspLeQLlWwSBpOdwa28UfZ1beRoeOPDJK2DDcWGQAfIodvXf7Uxm7B311Gt7wqLh8qE95qE5dJQdwPl2+59qixtdgUzA2/C5JbiONY2KOCQeWsAZJBOx61reB9kb0pcQz8PyuARLrGQcEDTvuD/AEouw7QXdvdracVszFFbuQ0IjwU3znxZJGd8AgciK1YvI4zHJBNICfGAHJ9yatjGIkpSMovYqcLcSSzwjUCxijDA/TJAGar/AMNR2ckN9wSK+vrKaMExtbsjo/lkflO3Lfb3295evc3EZm3j051RrkDPQnnSn4+4sWlWycshYlF8Qx9DTOMQKTA4LQcRVnkjSMxAhIYjpVDyAYdDsOe9KeI8N4i7rFMrkKOZ3GeopzccU4rcyo4UBd+8WU41eQ/351RccQ4tcMgnlWJAcjuVGSPUn7UyaoDkJZeAymKP4ssrM+MMdJTfn99hVPG7JeC3nwqM0ZmwQiPkP0ySemSRj0P1praX/GAVe/ME0qE92TGpwDzH3wPp0NXycVu/i45riK2LqMZ+HTbfO23+/SmSvoWWSK7FUXZrik1k93DaTFF3YqvKlMkbQzlG8LrzBH861qcb4zHcvJbXaxxv/wAsRjC/TOcUBeTzX14t1eRxzTKArSMSC4Hnjr6irVGfwzyyYq4Yh3K5AGPQYq22imnkKWwZnA3C8x9qPeKQj96/LHX+dRs4ZbO6a5tpmWctqDlc4P6UXCXwSOXH7ZTLw+/jKCWxm1SbJ+GfH9POh5YJIm0z27xH/MhBPvTm5u+I3MsLzXKkRZKqI9I3znkfp7Cm1vx+ZOHpbXEAnWMaQHwVx6Ag1NM/hNzF6ZiwmQSAxxzwDtX2NtiMedNpIvxWe3DQhvyq5OPoa7IZ22BwuB4eY5Y65Przp9uQm5B+xRnHM19uRtR8tvr+ZQN+jVEW2BguR96KgwbkfQDgjnXWSRFDBSQRmjvhlJ3bP1omC38OBIQMYx0o7bBvRQmzmuY1cj7VokslVfC4XPkMVH4JF+V1P0o7b+g34/BFCjuwEZb/AFdKsldo48uytnyzmmxsB0YD6Haq34ao/MGz5UNt/RlniJxKvTYemxqqRuRDZp2OGg8s/wC/tVFxY6Ao35n+lHQyLLAzSK6KDGwLY2wdxRULnWskkSkD5tKhSf0xR0FpGGtzPCrx9yWIUshzjYE45/pTG3suEvCqvc8Qtnx48RrMpPTAyCKxI6DYgkFqJGdRIF6A4x+houw4vc8PmD2F28J6lWIyP61OTg7OWeFO+h1YEhVlJ8vTfyBNAXNusbBTEykDB05GfqKlslJmtte23Fyyd/NFcKvLvkVhj64BrR2PaexulJvY47duezEgfevLPh3hQs6yqBy1AgH6VbDKsmTh8LsvkT9utLwyaaPZFht7yIyWbCYZx+FJqO/n5feh5LEKdw4YbYNea2F5c2A721EsLL8xjYqR7VpuHdsuLCIFpo7jTyEyaj786KgBtL0PjAoPUYquSGMtkneu2/a+KQ4veHaWx80LZHsaOXinBbofvzC3m6bD2o6JIS4sWfDx8wRUJLaNuen2p3HZxXWWt5ILlRzML7+1UvZqhIliki/1CmjPSVzwqQn+Gix8oqhrGInZSPoa0KcNR3wsmB5muvwaZcnBI6GrN4pfimaPD0PLI+9R/Zwz4XNPnsHU7r+tVm1IO498U26VvxRKbBuj/pUDYydCv608+GOeWK+NucdcdedFZRH4zEBtHH/LqBtH6qcU/MQ9D71Exb/LimWVFbwSRn2tj1U+1QNuOq//ABrRdwDzFQNr5g0d1A2ZCAQHpsPpRVvbsVOo7fSmottuW361bHEMY2+9TdIsUgAW+Fxq3+tVSRMTzNOHhI5Y9qolg2FDcQ22xZoYAgZx6VQ+cc3H3pm9vkb4NDyW+eYGB60VMVwYvcEjOtj6ZoO8OyZL5yef2pu9uAuwNLb9dGgHPM8x9KbWqJGLTNnw7tJYWnAuHRTW9vdlLaNdkIZSFG2ps7/YCpnjXDTMk0nB4Yo2AHxDQwu2TzBVSNsY3+u1ZKOe1eKyW6i4jCO6QEiMONOn5lyc4zipx2llKQTcIqZOC8RDfcVh0po7VtG+XgnAuJW+uzaOHV4jLbnQ2R/lII/lSufsFw6V+9PEFcDcN4FY+nPBqPDLawtbP/h+LRR5+bK5B+qsKWcZ4W0UbTW9xazo5yDESB913/ShT6smr+j6+7MXSK8UN1K0SHUIZZkGrHPBB5/ahrnsAqgFL+x1y/KkoIx9Hxt7VdwziD/AyWvE7od1yVBC0gX6HIIqk2EdyRFBdiRBjHeqQNqNMFoGuux1xBiMyWk5BI/CcvjyOwyAf5npSafgjwSjYxSAeIN1ra2zWMDBJ7WxidR+8WEuCenyt/SmVtx27kk+Ff8AZrRHZZNLKMeuc1LfwPH0wq8Pv+61R27SKo3ZXBAHnUIHd+SiQfxIa9Xk7LWV+gkaGCOUjaW1lZAfbb9DQ6dkEif8SSSZMeBokjjljbzDADUPRgaKzA2LPNVbL+HUjr1Awfej4OPcUgAUXbPGBgJLhv51tb3sm11OY+8hdSudZtxE/wB9IwfqPastxLs/eWAKoSxxk43BHnv0+tOpxl2Vyxyj0St+0k7ORLYxHyaMlPbmP0ptY9rVUYKzJp5qwV/7fyrKMrDwyxIX65GCaq7qSM64sxn0O1HQga2ej2/afh06D4iPGepQ0V33CL1cQzwHPQnBry8CYHJjLDzQ5P12oiKZGixIELjkXYqx++MUrxoZT+noT8LhbPdcumg5oeThek5Vt+mRWKW4nQq1u08Snme95ee68vajrLjd7oJLtcIo8aO7H2Ipdt+mC17RoGsHHU+1UG0kycgY+lVR9qBIoVLIf9Umcffr7UdHxVZUBltHjGcBgQQfv1pakg6YgTwlfyDaq+6I2K04UwzZ0kEDzXBqLWoPyYH1oa2gPGKRHvjHL0qwKcA4x67mjGtSu+FP2qPc9Soo6xNsFI2OVqopnmtG90f4Rg88Gq2jXPycvWm1CuAC0a5+VQPpiqZIxz0rkb7Yo51XONPPrp5VSyat9Occ9+dNqBtgLxsNgu31pZxRT+FlX68jt0p26Y6Un44FAhyTzb+lNqF2z0bs5w6z/wAPcNLQrN/w0bapFD4OkHGSPPpXeOtbw2TILaCVgMBCnP0GK894H+1raztpLQXKFo1IK5xy22rYcEuOKS3Aa/giCu27tCA5P1qhxa5s3pqXFGQltLieQ91YyxeSojED3qt7C51Kid6kv8Lx8/pXryBsjGPWg7/g9vfYaUyo4OQyMQRUWQXb+HnHDLCUXifHKFGrcOjBT9a9AThfC2RD+zYHwAA8QBx9s5pH2i4ReQIJFmnuYl6lcke1ZGbjl3wecG07zQ2Q+NsHptRlzzZI8Po9QvOD8LnQfEwqFHViQR9+dLG7J2MbPLaILg/linmYIPpgb/estwntfxOdAzl5UP5JkDD36VruGdp4Z0Y3RWJvJSTj9P60tSQ9xfDQG1xx3h+Y1srYRdIoMbD0AIP6UbwjtHbtmHiCtaOORYkgnyORkUVdW9hx+3/CudWk/NGASD9xSW77NXsMhaDTOPMEK3sTRVPsDuPQzbtdwR7oW4neRi2nKRkgff8AtRN4FeIOLVLq0Y627sMrKfPbBrEz2aWErHinCdSnc60Kk46hgKeWfH7KeziFm9zbxsAoyS+lsElfEeYA+/Sq2tLLU9S4CG4b2enyqXPc5U+B2AGPUEcqpk7EWsg12l20ZPJlw6/7+9SsZ+J3ETO1tJeWxOY5gMOD5rq3rltf8Mtrwd803DLhzgyxyaUduuuM/KfqMetPqkvYmmPtci+57D3oOYpreQgddSGkvEezPE7RS0lixC76oyHFeo2yXGzC6hnjPJljG/saII1JhhkdR0NNuyXYrwxZ4gLeRhuyof4W2z9+VSS3KZFxHIGU5BVTyr1biXCOESri5iERY7MpIx/T3pavZSayn7/hl6pDLgxzDIx9Vp1lTK3haMNBY8PmUNJeNErHH4kQIHsc/pTLh/BdUg+B4spJG4bWmR6bjatBdcOnKmO5sJkJOTJbOXVz6rS//D99CqzWbFgN9OrAP/ScVNVk00EQdn5on70SIzjocN/9gaaqUjTFzbOCPzIqnHtih+HXN0Pw74GKZdiuoLn10n+mabRYkBPiDDbS4wf1FVsZIDU2k3yTeLyYEVySzJ+UBh6GipbdWyHQZoc22j927r6ZpKGBJLWRfyEUK0LAnamjPcpyOsetRN1Hj8eMCjyK0hI6YbyxVLIQuedP9NrLjBIz5VVNwxX+SQHPKjbBpM7IvmKRdowQltjbJf8A7a2kvCJxyUEY881le1lm8Xw2pSCWf+S0bFcUeh8Blt4uCcMBkjUtaRYDMASQgzzoK8uJeJXb29gUHcyAtNqz7URY8Ptr7gHDUuV1YtYtJHhI8A5EUfw6xgsoikGvGc+Ji1I7NEWkSggZU0s7sc9WJIolMjOc/c10E+dd50KJdkl9Ki9vDL+8ijbfO6A1LeprUCZHtVblFHciKIA7gAb/AGrMICudRBPPHSvR+I8Gtb465g2QOanFYjiAjiuGiFq3cgEGQatSnoSM7D+/pTrIorkTacnwW8CEnxQa2niSbP7t2I1+lbmCVio+KQRt1yds/XlXmEHDry5iUx3VrEu5DMfH78qZPPxGyxE17O489ZwfvUtT6DTh2eijBXb5T0HKl95wLht2uJLWJfFq2UDfz+vrWateKSpH4L+VCOjqGHuK0HBr97nKylJGG+uNwc/ag4NBjNMB4pwTihJa0v2dOsQIQn09feltkJba5WDilrLKSdu+XJH+kn+hrcjA5AVx0WRSrqGU9GGRQUguF9MWxQ2ZhM1opQrzMC6WH1H/AIqmLtDZSsYoZO+lXIKjwtkehpolukZJjUKTz9aWcV4HZXz99LaK7/mIyC3t1qJ/SNOiQ47ZLIElMsUh20upFMYpBIM4wPIjFZ8cLKwCS3unMSbd3MveqvpuNQFN7OK3WOOTVHGx/wDZkwrfQcqZpCptPkLI35VwqDnYb10askZBPQdTXxbfGMN1FKPRQ1vGQAY1Kj8pGR7VWIQiaIxpUcgOlGYNQIo2BoCx49LMMnkCMZqtlB6EUa8aupVlBFVtHp2G/oedQWgF4f4aokj6soP2ooMrO6qWR15q6HaulGx4wuf8vKjYriKpLeNiSFIPmDiqTHLH+7kb6NvTZ489KoeI9BUAAG4mUeMEY6is72yvNcdnuNmk3xvyStRJEwrJdtUZVs+XzSdPRKITe9n3B4Lw3K5xaxDA6+EUwb5sgY9PKlPZok8D4Y3JvhosHy8IFOREQ3icsepPM0oUUTSrGc+MseahdgKnC5kUMo8JHM1bLbq0RB5GqxYpHMkodicYwTt58vtQCXY22x984zUl/wBJHrmpqMqN+lTCioOkV536VRPZWlwSZ4EckYyRRWkV8RQasKQofs9wx8juZI+YwkrYz58zSq67FwuxaC+uV2+VjkVrAKhNJ3ZAAzkedTphfK5PPrvgN/YkDV38ZPMLkirE4beRIs8IfPmgwad9ouJSwxBYsoc/MG3pTYcbv0fHfFh1DjOatTbRnlSY47PS8RkdhcTs0anGiQb+9aMcqQcN4089wsTwRgvuWXY09VsrnFVyLoMlX1fCpAUpalZHly2pTxXhCXas8T93IdiCPC31pwRUSKKdCyin2ZVLLjtsNMDygKNl1BlP0B5fpV3C+PzmZrXi0QjdTtImw+6/1FaOPcZG313oa94Za36/jp4hyZdqdSvhlbxtK0y9JI5VDRurjzU5FdxWVuuGvwmcS2t0wbO3hx/Xem3DOJSXOY5kXWo+ZNgftvUcaBGd8MZlarK4qaHUoJqRFKGgZ0yMaT71UIXTOWZwf4untRZFQbAGaIrAJCq7lts41AZA+uKgw1DIII6EHOaMFrDCWeKNUMnibTtk+Z9apkXKnz6GoKxfc5jAYIX8wDWO7d7Cy3/NL/2VsnBchy76l2ODsftWI/8AUaQg2A8u8/7Kb0Sj/9k="/>
          <p:cNvSpPr>
            <a:spLocks noChangeAspect="1" noChangeArrowheads="1"/>
          </p:cNvSpPr>
          <p:nvPr/>
        </p:nvSpPr>
        <p:spPr bwMode="auto">
          <a:xfrm>
            <a:off x="155575" y="-617538"/>
            <a:ext cx="1943100" cy="1285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22" name="AutoShape 10" descr="data:image/jpg;base64,/9j/4AAQSkZJRgABAQAAAQABAAD/2wBDAAkGBwgHBgkIBwgKCgkLDRYPDQwMDRsUFRAWIB0iIiAdHx8kKDQsJCYxJx8fLT0tMTU3Ojo6Iys/RD84QzQ5Ojf/2wBDAQoKCg0MDRoPDxo3JR8lNzc3Nzc3Nzc3Nzc3Nzc3Nzc3Nzc3Nzc3Nzc3Nzc3Nzc3Nzc3Nzc3Nzc3Nzc3Nzc3Nzf/wAARCACdAO0DASIAAhEBAxEB/8QAGwAAAgMBAQEAAAAAAAAAAAAABAUCAwYBBwD/xAA/EAACAQMCAwYEAwYEBQUAAAABAgMABBESIQUxQQYTIlFhkRQycYEjQqEVM1KxwdEWYnLwJEOCwuEHU6Ky8f/EABoBAAIDAQEAAAAAAAAAAAAAAAECAAMEBQb/xAAlEQACAgEEAwEAAgMAAAAAAAAAAQIRAxITITEEQVEiFGEjMoH/2gAMAwEAAhEDEQA/APLbO7smiggmgAfUA0zEeEZ5Y+9VzwDYxMAASExyI880v043xmiYZCEUMp2Ixke9BL4UP6V9y4IMnhHTFFWnD3uo5CsiHu0LBTIFz6DzPpVUxeWYum/QZ3r4peoc5AI2ool2UKhLmMjTjnUHQKNuR60dGWVWaUIpxnbmalFai7J7o4YrkIW5/wBqDoKkLMnOw3oyIgxgMxVcHDetTl0IhhCkOCdYPPPXeqGAyMDA8s1E/YrdnYvxJPEcHGKOktTGB8TugbAGedUCzngRpZonRFUHxL82eVELObjXFMmpiPCMHw45AVbBxp/RJN+gSULLqkkbJ1ADHQUR3IFsJA6ghcNjmR/fG1U3rxOIu6V1bADajnJ9PSowyKIyhOcnHP1pYyXtBadcBSPqKqkQYAFj5kUw+FMziaXUrZBKsdzjmaU2btBIsmnbxAZPpRjNM1rOQzHONsHl5nNaseSNclGSLukVcRWNDL4lbONIHNRS0fMP0ol5NcYzkkbbtnNV4bvRsApOay5ZJy4LocKmc2MZjIAcNkZ8utE2ilYpQ6MAMEkHkp2P9Kg0WUjwMlgc486+aN44xpbZt2HkRSRdDNhCTw+GKGM62OAWAAGeu1TvpzFKYyiEgacuMlfUUNEmliG2ZNwaYOkfEJDN3mhUTJGRuaWEG5cCSaXYC1uZdCRyFox08z1NM0i02rKrAFVxvjf36UDa3MkQ0hdcfMj/AM1FWmlkMkiAjfTvnFGUakS+LOYTJjGkgsNwu4HpTOOL4RFlGo4GDrPvtRttbRiMMY0DEDku1dms5bueG3jRnZzpWNRuxJwB7kV0o4Xjx7j/AOGN5lOeg5HpKZBB+tdIzy3qmOJ1uTb91IGVtJUg5BGxGKNkwcaQAMY2rTgy7iqjPlgsbsFZQVAVQABivlbSVGlMDO+Nz6E1cUqor6VbKCkqFjOipG8R7xTpYEEA9elBzp4hijmWqJV3FKsaj0WqRnYUlIGldvM0VFoLhHGs4yRGNxQQml0aV1YHpRtt3cN6AWIVcBnAyM+tcN/68HVY4t7S2e2wQA6gZQnHvgZ50pnu40buDGCVYascts550X8TJI0mUyjjT4CABtz2+maTXkaxyHu3LjmxI2FUxUvZIoLuoysUfhYpk4YsCBkZoWFiDq8QAGQc4ziiYXZ7OUGPJUg4zyxQ8HdAs02DzAj33NP6CkGyxveKLgENjdg2xaqc94h0eErtt09ausH2dW7shlwoZuW9UhlWdjzHlyyai6EY2WfVw6K2mZ2ZFxGNPXOcZ9OlVz2ncxglsSYywHUg+dXwXQS3ErrqTGVG3OrLqHvoRNKpK48WNigrbixLQ2uzLKbU0vQlu1V9M7DDSE+HyPnihggzp0+LrTqWxDxl1OpWOmMjmcUukwHCSAgjY4rPPHKDVmiGRNcE4NaskpAwrYINO4IYri1iSRWYEYAbbHXAoO0/EkbVEpzgro5GirhZ4FHcK41b5b9RWnBDS9dWjNmkpfnpgfE7CO2/EUMuGyD0+lAW6tI5LB9B3J07ZzTmS6WaOSOdHOrAwNgPv0ri2zC1ljjZQBjCdMjqaObFqlcFwHFkcY1MEaGI2jMunvEOSQPy0HGpKBSDpY7VZoaNgCz6tRzRkJQTbLrUH5unPnis70ykkWu1Hsk0sEEsyuqq4AymnwyHoQennigJ/wAR2jgUhieRHI00vbZJl74OWXIKnr9P9+VRtOHhgsjAh9QY5bmPSrJYp7mlIrjlioagK2t3gZneRFC4JXOc74oqxZZpVUoGAJYnGOYqriJihkk0oN9mBzkHPlRFpLpETqg0sNyB0qp1Ca/od3ODf0dQwOzJFbplmICAefSvVuynB7PhVtFqQG7lQd674JB54+xrPcBs+GWdjDfk97dMgYFyPw89AKa8P4nM7EQ4kAIBPl966mWTnGl0c7FUJW+zTyWlhI3evaQmQPr1aBnOQc58/CPakHGOynDL6TvyrQvpwRBhQfXGMZohpr8nJTA+tRe6YACSTB8gazQjKLtGmeRT7QnTsFw2SGQJdTvJ8ysCoI2ONsb71g+K8KuuF3Bt7uMqwJwwHhPqDXppdC2oPlyMZFB8X4NPxGzMQZdx4GlPKtGPJJP9MonFNflHlxXblVUiZIrcL2DvWt3c3MXeKRhVBII880PJ2G4gHOie2ZehYlSftjar9yH0rUZr0eThSskWoaQVDHB+YedULO6l8HZxuPOu964JJJOQVBzyFVQ7yqCNQzyrhM7qQRbXDCYEjJJ33xXZ4lS4eNc6NWBg88VCZO7VSAVBBwc8z/8AmK+hkuEA7skjfbGedLwQYcKDS64Wz3ZOXPUeXKhNLy3b92DnJorhl6IVlhMf4kowhzgKfX0oeG4e0kkGF1n8539jS2xeT74WaIEaORxy61dJDNAQ1wukyELvucfSi47lbqGNDKvetsASNW3n+lMwsZkZJtMu4AIGQpxuD58hQc5R6Bz7B+712oi15KqNCAeHbnTaKBWgUFcZXBWqIIbZpBLo0SY8IA5+uKvFwROsexXHMDFdPxc0Iv8AXs53k4ptfksWERxFIlCg5wMedLjwk6nMhBzg58zTaORJRlGHPFT0eeK6MscMpgjmnjYotbZ4NRjAaPb5h8xzRkKuUGvDrjnjlRRVQMNjH1rhKfxD3FSGKMOmSeaUgOS3XBZBpLEDBHrU/hwFIXBcjBOKucoMMGXIPU86kGR8kMpzzwaOiANyXoRXFq8Wtu83bn4dgB19xXZ4u7CSRhQXUHSeQp2Vw2NORz86+MSsp1KDtjBHTyrI/CXOlmr+Y+NSEmidlQz57pdwV239PXp96YRrHHG0zgswGT7jarGtyRpdcg7DHSvobYxgBW1AtuGo48M4y55BkzRkuAC9szJGkkjgkbuD51LhsQ0aGBwBkZo2SEyzrrJCKMhcczVcVtJHcyMpwjNkHOxBqqXjf5FJK0Os943GwxJCNI1HSPyg7U8tuNpbxBI4ggzqIHn50ixkf3r7FdBxT4owqTTuzWWvF7m91d2JNKjLN0FHWqJKup5JCxPKslZcRns0KxEY54NEwcau1kQGRVXO50chVMsT9FscqXZqkkto5SrBtupo9L9IlXucsq1lxx21EuXRmAPPHOin4zFMh+GQDbJBOCapljZdHKl0zQ/tGUDUITj0oabizhtoGpbHLe3FtqASNMcw1AXDzLjFwOZ5D6Uu2h9xnizfuj9T/Kh1YhtqJm2QKoJIXJ2oYLtmuZKjsx6PmYk1aJpQgwxBHl7VGIhWyVz1xRsM9mcO1trwvjTXjIyNwfPpSMILJK8zl2AzgZ0rgVAjIq+5MBY/Cq6gjkxyaiqZAxuOQxTJCtnIYpHkGjLNjbHOmHDJ5EuUV28BPi1Hah4rZyrMA2B4QR50dwXDX8aSoQo+YLvmo4it2NYe9kuWMRXCvnVpIzt025VC8d7a/fvdZLrqXHMU4fhl3PdLFaRmdNOnSrABcDfmQKlbpLwjjS2F/ZEIwKlpHI7tmx+ICOnTyoYouxGLrGMxRiQMJHK7KRy3zX015IzEKxAztRs8EdrfrGJVY758WdO/X9KWTlT3kluuRvkhgwHtWzDNxdWZs+KLXCIsxbffao94Rz2oF3mLZyTjyqS3Ey7NlwehFX2U7fwO1nG386iJDn+1UxOGbGDqPTnVwRtOoDK+YqJiuNFsd1LF8hOD0olOJMDh11fpS8kev2r4EdKsWSS9lcscX6HcV5BJybSf821X7EZyMedZ4GprJp26/pVq8hopfjp9MenAGSwH3qJZB+ZfelKPG0Tazhh8vOqQzYG+KO+BeN/Y6MiDfWPtvXFkVzpUjNJ+9YHY7VLvDnUxPLbHShvsOwhziuGk7XcxGBIanFeuow2W9abfQP47GlfauoO/nQkdyJcKGIP0G9WGcps6kAdSKm9F8AeCSGUXFLmNQiyAoOhWuXHG7wBArAAZ2ApesqOMqwqud1OMMPem/PYFq6MirY0KE2I0knkKvSCGF5IWhaYMRhjgHPIb9Bv+lDrKO6aJ2fwkmPSo548+f8P60Tw8xiWNpXkUjY6Oo68+v2rgbcpM9A3SLxwqKfDKWB06QpO+fL7UsnspLeQLlWwSBpOdwa28UfZ1beRoeOPDJK2DDcWGQAfIodvXf7Uxm7B311Gt7wqLh8qE95qE5dJQdwPl2+59qixtdgUzA2/C5JbiONY2KOCQeWsAZJBOx61reB9kb0pcQz8PyuARLrGQcEDTvuD/AEouw7QXdvdracVszFFbuQ0IjwU3znxZJGd8AgciK1YvI4zHJBNICfGAHJ9yatjGIkpSMovYqcLcSSzwjUCxijDA/TJAGar/AMNR2ckN9wSK+vrKaMExtbsjo/lkflO3Lfb3295evc3EZm3j051RrkDPQnnSn4+4sWlWycshYlF8Qx9DTOMQKTA4LQcRVnkjSMxAhIYjpVDyAYdDsOe9KeI8N4i7rFMrkKOZ3GeopzccU4rcyo4UBd+8WU41eQ/351RccQ4tcMgnlWJAcjuVGSPUn7UyaoDkJZeAymKP4ssrM+MMdJTfn99hVPG7JeC3nwqM0ZmwQiPkP0ySemSRj0P1praX/GAVe/ME0qE92TGpwDzH3wPp0NXycVu/i45riK2LqMZ+HTbfO23+/SmSvoWWSK7FUXZrik1k93DaTFF3YqvKlMkbQzlG8LrzBH861qcb4zHcvJbXaxxv/wAsRjC/TOcUBeTzX14t1eRxzTKArSMSC4Hnjr6irVGfwzyyYq4Yh3K5AGPQYq22imnkKWwZnA3C8x9qPeKQj96/LHX+dRs4ZbO6a5tpmWctqDlc4P6UXCXwSOXH7ZTLw+/jKCWxm1SbJ+GfH9POh5YJIm0z27xH/MhBPvTm5u+I3MsLzXKkRZKqI9I3znkfp7Cm1vx+ZOHpbXEAnWMaQHwVx6Ag1NM/hNzF6ZiwmQSAxxzwDtX2NtiMedNpIvxWe3DQhvyq5OPoa7IZ22BwuB4eY5Y65Przp9uQm5B+xRnHM19uRtR8tvr+ZQN+jVEW2BguR96KgwbkfQDgjnXWSRFDBSQRmjvhlJ3bP1omC38OBIQMYx0o7bBvRQmzmuY1cj7VokslVfC4XPkMVH4JF+V1P0o7b+g34/BFCjuwEZb/AFdKsldo48uytnyzmmxsB0YD6Haq34ao/MGz5UNt/RlniJxKvTYemxqqRuRDZp2OGg8s/wC/tVFxY6Ao35n+lHQyLLAzSK6KDGwLY2wdxRULnWskkSkD5tKhSf0xR0FpGGtzPCrx9yWIUshzjYE45/pTG3suEvCqvc8Qtnx48RrMpPTAyCKxI6DYgkFqJGdRIF6A4x+houw4vc8PmD2F28J6lWIyP61OTg7OWeFO+h1YEhVlJ8vTfyBNAXNusbBTEykDB05GfqKlslJmtte23Fyyd/NFcKvLvkVhj64BrR2PaexulJvY47duezEgfevLPh3hQs6yqBy1AgH6VbDKsmTh8LsvkT9utLwyaaPZFht7yIyWbCYZx+FJqO/n5feh5LEKdw4YbYNea2F5c2A721EsLL8xjYqR7VpuHdsuLCIFpo7jTyEyaj786KgBtL0PjAoPUYquSGMtkneu2/a+KQ4veHaWx80LZHsaOXinBbofvzC3m6bD2o6JIS4sWfDx8wRUJLaNuen2p3HZxXWWt5ILlRzML7+1UvZqhIliki/1CmjPSVzwqQn+Gix8oqhrGInZSPoa0KcNR3wsmB5muvwaZcnBI6GrN4pfimaPD0PLI+9R/Zwz4XNPnsHU7r+tVm1IO498U26VvxRKbBuj/pUDYydCv608+GOeWK+NucdcdedFZRH4zEBtHH/LqBtH6qcU/MQ9D71Exb/LimWVFbwSRn2tj1U+1QNuOq//ABrRdwDzFQNr5g0d1A2ZCAQHpsPpRVvbsVOo7fSmottuW361bHEMY2+9TdIsUgAW+Fxq3+tVSRMTzNOHhI5Y9qolg2FDcQ22xZoYAgZx6VQ+cc3H3pm9vkb4NDyW+eYGB60VMVwYvcEjOtj6ZoO8OyZL5yef2pu9uAuwNLb9dGgHPM8x9KbWqJGLTNnw7tJYWnAuHRTW9vdlLaNdkIZSFG2ps7/YCpnjXDTMk0nB4Yo2AHxDQwu2TzBVSNsY3+u1ZKOe1eKyW6i4jCO6QEiMONOn5lyc4zipx2llKQTcIqZOC8RDfcVh0po7VtG+XgnAuJW+uzaOHV4jLbnQ2R/lII/lSufsFw6V+9PEFcDcN4FY+nPBqPDLawtbP/h+LRR5+bK5B+qsKWcZ4W0UbTW9xazo5yDESB913/ShT6smr+j6+7MXSK8UN1K0SHUIZZkGrHPBB5/ahrnsAqgFL+x1y/KkoIx9Hxt7VdwziD/AyWvE7od1yVBC0gX6HIIqk2EdyRFBdiRBjHeqQNqNMFoGuux1xBiMyWk5BI/CcvjyOwyAf5npSafgjwSjYxSAeIN1ra2zWMDBJ7WxidR+8WEuCenyt/SmVtx27kk+Ff8AZrRHZZNLKMeuc1LfwPH0wq8Pv+61R27SKo3ZXBAHnUIHd+SiQfxIa9Xk7LWV+gkaGCOUjaW1lZAfbb9DQ6dkEif8SSSZMeBokjjljbzDADUPRgaKzA2LPNVbL+HUjr1Awfej4OPcUgAUXbPGBgJLhv51tb3sm11OY+8hdSudZtxE/wB9IwfqPastxLs/eWAKoSxxk43BHnv0+tOpxl2Vyxyj0St+0k7ORLYxHyaMlPbmP0ptY9rVUYKzJp5qwV/7fyrKMrDwyxIX65GCaq7qSM64sxn0O1HQga2ej2/afh06D4iPGepQ0V33CL1cQzwHPQnBry8CYHJjLDzQ5P12oiKZGixIELjkXYqx++MUrxoZT+noT8LhbPdcumg5oeThek5Vt+mRWKW4nQq1u08Snme95ee68vajrLjd7oJLtcIo8aO7H2Ipdt+mC17RoGsHHU+1UG0kycgY+lVR9qBIoVLIf9Umcffr7UdHxVZUBltHjGcBgQQfv1pakg6YgTwlfyDaq+6I2K04UwzZ0kEDzXBqLWoPyYH1oa2gPGKRHvjHL0qwKcA4x67mjGtSu+FP2qPc9Soo6xNsFI2OVqopnmtG90f4Rg88Gq2jXPycvWm1CuAC0a5+VQPpiqZIxz0rkb7Yo51XONPPrp5VSyat9Occ9+dNqBtgLxsNgu31pZxRT+FlX68jt0p26Y6Un44FAhyTzb+lNqF2z0bs5w6z/wAPcNLQrN/w0bapFD4OkHGSPPpXeOtbw2TILaCVgMBCnP0GK894H+1raztpLQXKFo1IK5xy22rYcEuOKS3Aa/giCu27tCA5P1qhxa5s3pqXFGQltLieQ91YyxeSojED3qt7C51Kid6kv8Lx8/pXryBsjGPWg7/g9vfYaUyo4OQyMQRUWQXb+HnHDLCUXifHKFGrcOjBT9a9AThfC2RD+zYHwAA8QBx9s5pH2i4ReQIJFmnuYl6lcke1ZGbjl3wecG07zQ2Q+NsHptRlzzZI8Po9QvOD8LnQfEwqFHViQR9+dLG7J2MbPLaILg/linmYIPpgb/estwntfxOdAzl5UP5JkDD36VruGdp4Z0Y3RWJvJSTj9P60tSQ9xfDQG1xx3h+Y1srYRdIoMbD0AIP6UbwjtHbtmHiCtaOORYkgnyORkUVdW9hx+3/CudWk/NGASD9xSW77NXsMhaDTOPMEK3sTRVPsDuPQzbtdwR7oW4neRi2nKRkgff8AtRN4FeIOLVLq0Y627sMrKfPbBrEz2aWErHinCdSnc60Kk46hgKeWfH7KeziFm9zbxsAoyS+lsElfEeYA+/Sq2tLLU9S4CG4b2enyqXPc5U+B2AGPUEcqpk7EWsg12l20ZPJlw6/7+9SsZ+J3ETO1tJeWxOY5gMOD5rq3rltf8Mtrwd803DLhzgyxyaUduuuM/KfqMetPqkvYmmPtci+57D3oOYpreQgddSGkvEezPE7RS0lixC76oyHFeo2yXGzC6hnjPJljG/saII1JhhkdR0NNuyXYrwxZ4gLeRhuyof4W2z9+VSS3KZFxHIGU5BVTyr1biXCOESri5iERY7MpIx/T3pavZSayn7/hl6pDLgxzDIx9Vp1lTK3haMNBY8PmUNJeNErHH4kQIHsc/pTLh/BdUg+B4spJG4bWmR6bjatBdcOnKmO5sJkJOTJbOXVz6rS//D99CqzWbFgN9OrAP/ScVNVk00EQdn5on70SIzjocN/9gaaqUjTFzbOCPzIqnHtih+HXN0Pw74GKZdiuoLn10n+mabRYkBPiDDbS4wf1FVsZIDU2k3yTeLyYEVySzJ+UBh6GipbdWyHQZoc22j927r6ZpKGBJLWRfyEUK0LAnamjPcpyOsetRN1Hj8eMCjyK0hI6YbyxVLIQuedP9NrLjBIz5VVNwxX+SQHPKjbBpM7IvmKRdowQltjbJf8A7a2kvCJxyUEY881le1lm8Xw2pSCWf+S0bFcUeh8Blt4uCcMBkjUtaRYDMASQgzzoK8uJeJXb29gUHcyAtNqz7URY8Ptr7gHDUuV1YtYtJHhI8A5EUfw6xgsoikGvGc+Ji1I7NEWkSggZU0s7sc9WJIolMjOc/c10E+dd50KJdkl9Ki9vDL+8ijbfO6A1LeprUCZHtVblFHciKIA7gAb/AGrMICudRBPPHSvR+I8Gtb465g2QOanFYjiAjiuGiFq3cgEGQatSnoSM7D+/pTrIorkTacnwW8CEnxQa2niSbP7t2I1+lbmCVio+KQRt1yds/XlXmEHDry5iUx3VrEu5DMfH78qZPPxGyxE17O489ZwfvUtT6DTh2eijBXb5T0HKl95wLht2uJLWJfFq2UDfz+vrWateKSpH4L+VCOjqGHuK0HBr97nKylJGG+uNwc/ag4NBjNMB4pwTihJa0v2dOsQIQn09feltkJba5WDilrLKSdu+XJH+kn+hrcjA5AVx0WRSrqGU9GGRQUguF9MWxQ2ZhM1opQrzMC6WH1H/AIqmLtDZSsYoZO+lXIKjwtkehpolukZJjUKTz9aWcV4HZXz99LaK7/mIyC3t1qJ/SNOiQ47ZLIElMsUh20upFMYpBIM4wPIjFZ8cLKwCS3unMSbd3MveqvpuNQFN7OK3WOOTVHGx/wDZkwrfQcqZpCptPkLI35VwqDnYb10askZBPQdTXxbfGMN1FKPRQ1vGQAY1Kj8pGR7VWIQiaIxpUcgOlGYNQIo2BoCx49LMMnkCMZqtlB6EUa8aupVlBFVtHp2G/oedQWgF4f4aokj6soP2ooMrO6qWR15q6HaulGx4wuf8vKjYriKpLeNiSFIPmDiqTHLH+7kb6NvTZ489KoeI9BUAAG4mUeMEY6is72yvNcdnuNmk3xvyStRJEwrJdtUZVs+XzSdPRKITe9n3B4Lw3K5xaxDA6+EUwb5sgY9PKlPZok8D4Y3JvhosHy8IFOREQ3icsepPM0oUUTSrGc+MseahdgKnC5kUMo8JHM1bLbq0RB5GqxYpHMkodicYwTt58vtQCXY22x984zUl/wBJHrmpqMqN+lTCioOkV536VRPZWlwSZ4EckYyRRWkV8RQasKQofs9wx8juZI+YwkrYz58zSq67FwuxaC+uV2+VjkVrAKhNJ3ZAAzkedTphfK5PPrvgN/YkDV38ZPMLkirE4beRIs8IfPmgwad9ouJSwxBYsoc/MG3pTYcbv0fHfFh1DjOatTbRnlSY47PS8RkdhcTs0anGiQb+9aMcqQcN4089wsTwRgvuWXY09VsrnFVyLoMlX1fCpAUpalZHly2pTxXhCXas8T93IdiCPC31pwRUSKKdCyin2ZVLLjtsNMDygKNl1BlP0B5fpV3C+PzmZrXi0QjdTtImw+6/1FaOPcZG313oa94Za36/jp4hyZdqdSvhlbxtK0y9JI5VDRurjzU5FdxWVuuGvwmcS2t0wbO3hx/Xem3DOJSXOY5kXWo+ZNgftvUcaBGd8MZlarK4qaHUoJqRFKGgZ0yMaT71UIXTOWZwf4untRZFQbAGaIrAJCq7lts41AZA+uKgw1DIII6EHOaMFrDCWeKNUMnibTtk+Z9apkXKnz6GoKxfc5jAYIX8wDWO7d7Cy3/NL/2VsnBchy76l2ODsftWI/8AUaQg2A8u8/7Kb0Sj/9k="/>
          <p:cNvSpPr>
            <a:spLocks noChangeAspect="1" noChangeArrowheads="1"/>
          </p:cNvSpPr>
          <p:nvPr/>
        </p:nvSpPr>
        <p:spPr bwMode="auto">
          <a:xfrm>
            <a:off x="155575" y="-617538"/>
            <a:ext cx="1943100" cy="12858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24" name="AutoShape 12" descr="data:image/jpg;base64,/9j/4AAQSkZJRgABAQAAAQABAAD/2wCEAAkGBhQSEBUUERQUFRUUFBUUFBQSFBUUFBQUFRQVFRYVFhQXHCYeGBwjGRQVHy8gIycpLCwsFR4xNTAqNSYrLCkBCQoKDgwOGg8PGikcHyU1Li8tLC0sLC8pLDU1LS0pNS0pLDUpKSwsLzU1KTUsKSkpKi4tKS0tLywpLCwpLSkpKf/AABEIAGoAoAMBIgACEQEDEQH/xAAbAAACAwEBAQAAAAAAAAAAAAACAwEEBQYAB//EADoQAAEDAQMJBgQGAQUAAAAAAAEAAhEDEiExBAUGE0FRYYGRUnGhsdHwIjJy4RQVI0LB8bIHM2KC0v/EABsBAAMAAwEBAAAAAAAAAAAAAAABAgMFBgQH/8QAMREAAgIBAgQDBQgDAAAAAAAAAAECEQMSEwQFITFBUZEiMmGB4QZCcaGxwdHwFCMk/9oADAMBAAIRAxEAPwDiIXrKaGKbC640FirK9ZTrC9YTASWqLKdYXrCAsTZUWU+whLEDsUWqLKdYUFiB2JhQQm2FBYgdiYUFqdYUFqB2IIQwnliEsUlJiCEMJxahLVLKTEkIS1OLVBapKs3dUvalaJydu89EGoG9Qshi22UdUp1Su6lE2iNp8E9wNBn6pTqleNIb1GqCe4LbZR1S9qleFMLxptT3A22UNUoNJXtWENgI3A0MomkoNJXjTCEsCe4LQyhqkJpq+aSAsRuINDKJpoDTV4sQGkjWg0spliAsVs00BYlqQdSqWICxWi1AWpaijohmRvHqmNzG3cVsinubKkUztkLXbjMGh+ZkNzGzcjbmJm5bLaSPUn3ijcYbZjDMTOyjGZKfYC1RT3+aNlCP6S3GUsVmV+RM7AXvyWmMWtHFZjs51D+9w7jCTWrucPicT3klZ1CXmdhj+yjv/Zk9F9TZp5ppO+VrTxHqi/JqfYb0S9G3/O2dgdjxg+YW42nesE5OLqzn+YcBHhOIliXVKq9LMc5pp9hvRScz0x+1vRbT6PNZWf8ALNVRcRc53wM23u28hJUPLSPPg4R5skcce7dHN5bWbbIptbZaSAYF52nuT8myikfnY1p3gXdNizGtiB79+qYkpy8T6Pk5LweTDHDKHbs10fr4/M6ClkFF3yhjvpg+GKP8op9hq57IaZdUaGkglwgjEDf0Xbvb3HwTWRs4zmvKcfBTioSu/PujGdmen2Qhdmen2B0C2gBtkdxQuA2nqPZRuM0+0jEOZafYCWcyM7I6XLcc0cD4RyKS/uPLBGtlbaLdOlxR6nioawhSH8JWOyqCDDsRsdvCi138lZp0toJUtjUTzcnESRHvelBk/Ld3J7233lGyoBhF+MxCmy0qPnQXin5wo2Kr27nu6SSPBIW2g7R9ZhJTipLxNbRk/rAb2u8gf4XWNojcuT0ZH67e51//AFwXZGl2T6rX537Zw3P4/wDXfwX7lcUzP3XG6YZVayltMYUmyfrf6NhdwacCSYAEnEXDEr5bWysvdUqm8ve5w6w0eSwN26Mn2f4dSzSyv7q/UlmJPL18fJeqnZv8hj74oqbYAHuf7S6TS5118my3js8Ssj7V5nbHQaKZBac6ocG3DvP2810z6EYTzEIM15IaNNrIEi84XuOPpyV91WRu3xBUtnzjmXE/5XESmu3Zfgv7ZnVBfd/KFr8bgrx+oRxuKW+mSL7+YTs11FJ7hx5iEIYNhIPfd4q1+GcNg8FDmT+2E7Cgg0H7KbWwQouRtUWKgAFYZdEEcZGCDWAKfxCQ0h2rmY8lEFuIjoljKCvfNiDySKo5jSfJ4rWhEVGgzxb8JH+JWOx15Fl0DF0NDR3WnAu5Arq9KMgBya03Gm63xskQ7+DyXJU3SAVsOHnqjSO85VxLz8PGCdSXR/Kv5Rt6Kvbr2i+QypPE3C7kuzDeC4PQCHZW4dllTr8Hqu/qtjBeLLK5nN82y73EavgjJ0myptLJKrpg2C1o4uu8pXzdtAtay0Ibd8TrgXESGgnE4ldZ/qDX/TpU5+epad9LPZXMmoS0yTBEEbIOyFMY31NzyRNYJKC69+vbyr8gK7oF2JuHP7LpND8y2jrSPhZcy7F32/lc5o5kH4iq2nTmyyWyZNkA/EZ2wIHQL6rkuRimwMYIa0QPU8UOXiZObcw0YduHvSXovr2EGlff5ISRtjkFYqXJGu3iUjiwdlxHNJe88PBONQbBCBxPBNCAtXQRywSnNGyQUTmJTmjiqAYxoRWwFm0nu2HoFaZQJUjosmoF62NgShkZwkpoySNpSHQykJKeDCSykZ2prXe9qlspIJ5DmkOEggg9xuK+aVaRpOcwmLDnN6Exf3L6Q5ydmnNdEPqV3sa5xLbJc0OgtabVmd8gck1l2up6+GyZIPTjk435HzvQDKIy542Gm+O/4f8AyvoutXI12CnnJ1RrWgOpy8NABAN1oNHKeS3n5e1rS6JAE3AydwHebktWr2jHnT103Zx2meXTlBJvbTFgebj1XM5VnXWNDKMl7yGtEXgm5fQNKdCg+jJeRWe8ucT/ALbYFpzQwCbpgGZlZWg2hrqDxlFcC1ZOrZiWE/udsmMBslPdUlUTY4+Ny8NjcFVP17UdLono43I8nDAQahANRw2u7I4BbTa8Y9VWflHBQHylRqJTcnbH1Hz6qs5qYHLzoTIEQvXo3IUyQCeCTUTnIHhMBbKYCc1BTRqbMtDWuREpZKJuCkZIcptJDcUZQMfTYXGAhzxlRp07LMYjjJVjI9vvYsrORv5jzK8uR6pqJscEVDG5+JQybJA0zFp5vJN5F2/YrAp3iJm6L0TR8I7yrObWzVE/8v8AEr0Pojwr2pdS9nKXUxOOBO0zE9UhrloPEtMrOpBY8XYz8V7yPF5UW1DPm5hRlBv97lnPCMGF5uKg8L1RpOKfS2/T6qhDi5QSq7j8Q7k4IAKZQFTt5ISgR//Z"/>
          <p:cNvSpPr>
            <a:spLocks noChangeAspect="1" noChangeArrowheads="1"/>
          </p:cNvSpPr>
          <p:nvPr/>
        </p:nvSpPr>
        <p:spPr bwMode="auto">
          <a:xfrm>
            <a:off x="155575" y="-479425"/>
            <a:ext cx="1524000" cy="10096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326" name="Picture 14" descr="http://t2.gstatic.com/images?q=tbn:ANd9GcT9-mA_3jJc8Kb183IqybzigxB34E5MvQtVa3Y2EoCkBd-2_RA&amp;t=1&amp;usg=__Ec87xuPHCxnijxkx9EGd_4gX8P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108255">
            <a:off x="767488" y="3696932"/>
            <a:ext cx="1905000" cy="2324101"/>
          </a:xfrm>
          <a:prstGeom prst="rect">
            <a:avLst/>
          </a:prstGeom>
          <a:noFill/>
        </p:spPr>
      </p:pic>
      <p:sp>
        <p:nvSpPr>
          <p:cNvPr id="13328" name="AutoShape 16" descr="data:image/jpg;base64,/9j/4AAQSkZJRgABAQAAAQABAAD/2wCEAAkGBhQSEBQUEhMWFRUVFBUXFBQWFhYVFRUVFRQXFBUVFxUYHCYeGBokGRQVHy8gIycqLCwsFR4xNTAqNSYrLCkBCQoKDgwOGg8PGikkHiQtKSowLCwsKSopLCwpKSwsLiwsKiwsLCkqLCwsLCwsLy4pKSwsLCosKSwpKSwsLCwsKf/AABEIAMkA+wMBIgACEQEDEQH/xAAcAAACAwEBAQEAAAAAAAAAAAADBAECBQAGBwj/xABFEAABAwIDBQYEBAQEAgsBAAABAAIRAyEEEjEFIkFRYRMycYGRoRRCsfAGUsHRBxUj4TNikvFT0iU0NUNUcoKTlKLCFv/EABsBAAMBAQEBAQAAAAAAAAAAAAECAwAEBgUH/8QAMxEAAgIBAgQDBgYDAAMAAAAAAAECEQMSIQQTMUFRkaEFcYGx0fAUIjJhweFCUvEVIzP/2gAMAwEAAhEDEQA/APLPw6XdQWvRp52B0WP6WKG/Cr9Lw545IqUXs9zzTk4umZBpKhpLUOGVDhl1KaDrM3slPZJ/4dd8Om1o2sQ7FT2K0Bhl3w6GtG1mf2SjslpDDrjhEOYg6zN7JVNJaJwyqcOmUw6zONNVNNPuoIbqSopIOoTyKCxNGmqlidMOoWLFGRMligsTWGxfIuyo+RRkRsNgMqjKjlirkRs1gcq7KilqjKjYbBZVEIuVQWohsEWqIRcqjKsawWVdCJCghCg2DyroRIUZUKNZq4fElsb5BHylxNhJgjRekwzm1Gy3zHEHkvO4RrAIdIBBGUzJOgcDMOHmtTZ1Ls3NcO7MOdLgBMTLI1+5X437N9qZOFyKLf5W97/j73+XTxOBZIt90aBwyocKtY0VBor9DWY89rMj4Vd8Itb4dT8Ojzg6zKGFUVKQaJNgr4vazGktZvOHWBb6rAxuNLgQ93GYJgRwjlpC+LxntuGK443cvRfU78HCynvPZeod+09YbHiD1/ZKv2m6fDgNJkahBfX1AMCON+EgygtLTBeSI4jiLQeI4/Vebn7Q4nJblN79l/R9WGHHH/EfZtfjEiLDSDExJ5wU1g8a2pq0sPI/usiqxpaQDOYfWYgiYM8eqZoMG7OWY7oPjJnjz0VuH9scVipKVrwe/r1BPhsU+1e41qmESz8OmMHjrhpuBbqOWqefhwRI0XsuC9p4+JW2z8D5WbFPC/zdDDdRQzSWtUwyC7Dr60cpNTM00lU00+aCoaKosg2oS7NR2ac7Fd2KbWHUJdmqlidNJVNJNrDqEixQaacNJUNJMpjahUsVSxNGmqmmm1h1CuRQWpksVSxNqDYvlVS1MFiqWJtQbAQuyopYoyo2GzWwlB4mGOgXDaumSeHlceEHVaOFpGDJBJjeIIAE8efGBqJ4pXDYUOpNc+0VIDWTaOcnMCeQP0T9EFhcADFS8hoOaIzWbzB1kFfg/LTjv3Ps6W0buCfmaJmRrOpi0pjs1n4DGtsBoGd3UnSYkyYJ48lq0nhwkXXsfZnGczHy5P8ANHb3pfdPz7o83xvD8qdrowXZLD/Ee1gwdm0w4iXH8oOgnnb0HVae3NqjD0ifnMhjeZjWOQXz3FYkvcXPMk6gzfNNz06D2W9ocZoXLj1fUrwHDa5cyXReoLEY0z3eMTcCONwmKOIzG29I4XLdd0DiDeEDEOJ3Gy4EA5YiDEmBwECVbAM3WkS217i97HovOOKe7Pvae4zVpANmIMyCBEjnHAazohUnAXyyLAkGDrGhGn9kbEb5AkE8CJ5cZMJ2rhgA3eJJaIgGQTuEEnXwQVdTLczK9E5soBgjjBOsaaJrBhrrQN0ggxoCJB6wbR9VE5Y13RAfF+9N/wBPFXfWzFzSLCxOoGhsYjzCMtlsH3FHYctfLX6+Pn96XXptn4xr8zRNjAsbTwPI2J81gNqQI1E6ADXQjhPrxTmz6zRUmIMbzTaCQQCDMG7dJRwcY+HyKS6ry9zI5sccsdEjaqYZLvw6JgdtsqEscMrwSD+WxI73l7p40gRIuvc8Lx+POrg/h3R5vJCeJ1NGK/DoTqC2H4dCdhl9FZRVMyuxUGitM4ZR8Mqc0bWZZoKpoLUOHVDhkVlCpmWaKoaC1Th1Q4dUWUdTMs0VQ0VqHDoTqCdZRtRmGkqGmtJ1BCdQVVkHUjPNNULE+aKoaKdTG1CJYq5E6aK4YQp9aDqN6hhm7oLgQ7eywI3SG5ssA31kWumqlIzZzmNAMhthED/lQ6FU5RNzYDNcgRbXh5cVWm95aXECSDlBJiItM3jytfVfjUnH9DVnpJAqmMaJ1zAmCRvCYBBNpCb2btNwkw2NS0G5JmOdyQVkV6xs11MEzN4lvoJhFhzHTGVo0qG8lvPqJ4+V186OrFPmpu108V9+5r9jkyYlPaXQT/Em0j8RLgYLTkgxujW8WI4jj6Lz9N+csaHQCScv5YvmPjcSvWYmkyvlD94g5mcAQTlInxGnRZLvwe5lV8EARuySTeRFhwtdWw8XFv8A9z/P373v2+/QXHpglHoJYTFB5LS2ZMZgAHaQYJvz0TVChcAXbDpkDgPm6/SEjsynk3Xa5nZgYIJaY3SNYv7rXpYixgZRmF4iS4CeE6A6LvUd3IvQPG4YtDbC19ATBMQSdbp6ix1TdLZGpNxGkjMTfw6Lq5aQZNzc36WHhb6o9Gv/AEoBhxDshMtg5Z1HnY/lCE4po1GBhy0VHy0k5jHG05dehj1VsAxvb1MzbB1wCIg8p+7orHCX2zZmtkkakSTMdYv0QMA9jq7gWkaGLO1gaHXXn7o9UEcouyOuBGaATBJloIEx0t4JmlTce7lFoyZfqY0gD0S76MNe6PnbF5LXCZn/AE6FaGz3w+4vliAdSZywepCk8amt+pqvqZ+IceXeEg8DAJ9hNh+60NhbaygNIhsWBtHMlx49EHaUy3K0i5jpZ2vAGQRP+bRZJpnM/wCWGyRG6QCAYjiCbwjhk8L1Y3T7P+Gu5HJhhkjpkrR9CplrxLSCOinsF5DZW08gkS3eMgWtmmXCROp4+PJe12ViRWphwIN4MaT/ALL03Be1OdPlzVSq/wBn9+B5/iuDlg3TtAfhlBwqvtDbVGiSHPGYfICM3hCzK34wphshsmYguH6Lqy+0cOJ1KXzfyJQ4bNNXGI8cKqHDJHBfi9jh/UYWEaxMaxYnzW5RqseAWOBnRNh9pYczqEt/L59fgbJgy4v1IzjhlQ4Za5w6qcMu5ZiVmOcMhOwy2zhlR2FTrONZgvwqE7CrddhEJ2DVlnGUjBfh0N2F6LfOHjgg1aU8FVZx1IwuwXZei1H4fohHD9Fbm2HWLYzFhtR0HLcNJcWt0AjIHCB0i2uiJQxRzk1O68zma4OaQLjM0GWz4RbRAxjC6M4FQtENIjMGmSARrPPKmNnPp0myAXZQS0Q4js7BzQCIIm8cCF+PxhCDT1W/v4HqnTYPbdHM2rUDyWsbIAmM0XmDa9r8x1knw7RSpms6SQ4FuaGMe7u3EES1sg9DzS+XtZyMjO9wMzO9vTeI0iJ4JvauEZUohjoJDmPc5jS0NyA98m/ddYA6TCZSjJUvEpjipO2imApvLTmdcTlIa0WBIIGl7ajULSzPc2wAMCzoLXWg6aEc0PY9Jzg8ugzJ3W5R01vPjddj2GjDpygaiN3ds7r9Vxcfw+6lFI5ckXp1IzcXsgOOYPDHPncMZZ0dDhE6j1WXWpvZkpvMO7W5nkHFpkdFs1Khy72YAndfLoPi4W04E/RKmo9zmtaMwJJmBpE3abm5GsqvDcVOMaluv495lN7bA6BFRhae/leB4tboPOULCVoosc6WkPcCSw/NI0A6e6c7dznua45Xt1zQAZ4zqByshVXVWgA1W5fmIc3d3oMi5PgLXXTLi2/ypJP3/wBBlKhSngiRmBDshmQ7VsDMDNrWNyPNI7Fp5KzmvF3EwbwA02OYWLTbylalSsSRlcYsOUTYbhEe97xyTGHflJkDK0gWZmbIAmwEMNx6Spripx6qxVNi7czqNRpBDg6o0ngRBLTbqT0Rtn1HANdBvqetNt2wru2oAQ/vcJIMQ5oMETEGRpKHTeA4bxDQc2TKCWzl3pAiBDr+V9VbHxOt01Q6kmR2gqUnuuS0wQCYI0JAPGx/dVpVS8QB3ROguHd4WJvrpHBEwk53NJzb0uvmgSTEe/mSh08P2bjlvJ3dT3QSZnnGtlaUVddn1+oaFm03NuA4cwA0WnTWPQLQw+Pe1pbvAPADi0lrtbH75qtSm6GvzDKWsIkHWAYI4jX0GiccAG3gDtBlm4mMzRrIkwQbrnli32bT9fQSUFJUeZ2g6pTcT2eYm+YEnznU+qTp4ol8ZTvRAt1MSO9ovZuwjH7kAO0B7t4zaG4BPn4rErYPVsua8CDm3gTMkzYkdNOSlDiFbjOO/wB79xb7UZ/xLgbBx0cHMN762vAM8tQmMFtbK+51IAJAmeh4eAslnYaTAdwlshwMaBsOjQwOsrqZhr9zgCTfdvNxoeK7NEWrSsdLbY9ZhfxbVYN4NeAXAmRb8pkGdQR4rZwv4uoEDtT2ZNtCWzpqBa868l47ZeGu5sZqT+PdIk2H09IS2Jw3ZZgRutOh111GszY6K+D2jkxycLv3/wB7nLk4PDPtXu+6Pq9ANeJY5rhpLSD9EX4RfG8NtA0nktLhvGMpy8ROnuFoVdvVHgTWfYxcuLY5EEr6q9pPvFnN/wCN32kfUHUBpZDdhl8wwWIcHglxBm0Ei/nrw9V9C/CO1viWmm7/ABGAEXu9uma95nXxVsHtFZJaXsSzcE4K4uwtTDIDsEvUs2TOso7dkt5Bd/4xRIx4WcjxTsEqfA9F7WpspvAeyAdk9E645DPhJI+W09lklrg6HZbAENBaTP8Ah3II56W0CRZQaAZqFguYJzy4jKbkW7s24rPfi3Ua01BlD5OWRJJgkTFuatUZTrQAC2BGVwJ1H5+Fyb+C/PFjljk3Lp7j7WpxfQ3Nl0wWuZJduhvaBpkOu5pixidOF1rYgspinTaCxuYADVxcTJBEzmM8V578P4Qt7TJUY8nLAJMEcCLTfmVs4LaT+yAi5cZNzlaCcsyJEx5JZZ9E96aXw9PQvHMlDQvi/kPbHoloe5hGUu/NYDOc0dZ9IQdpsDrWLSHSHEkusCYnleZS+J2k5zC1uVr7t7okmQSS0cBrpxlRSe6izI5vauJPyk3IPEzAylJxfEc2K09fDv8ABiOVqkZpplzXsInQlkhuWJEmbciPHyRBR3WAudIvLQ0ZYJkC8cTYc11fHg7vZvzAxlAJYBoQTNiBzhUxmKbAAaXF2Uf0pcLXbLiIg6G06KC1ypJEXfcNtAtdIDSQPnBBJiJzR3Bw6pJlFzQ7eYGNmGhoMEzDnkmSOAIvzTOJ2pDIaGwZbLBAkD5iTp1EaaIWDZm3X0Xb0g33gBaQCRMch1hdUYKCUfn4+ZqVgMLi8murhZ7c5AjUFhAbm1Nxp6KHbVyNOrgZuw3HEayQP8wOiZxDQKQuS1uXKXHKRAeSM15gt4zYrNL4xD4bkGUEkEmYPEtAmx0OkC6pPDFy6dr8vUZx3os3EudlGZzyLgF4fBje13uRiDrZOUN57QWPBizqcOMG2aSYGnEfqs7FOJdDDBF8hPe8CbgdL+KJTq5Q12YBwIhoBJAIiW5jBHl5qUo7bE9x900wCWua0uI3otbLvTqPa1l1PGA98kEiDwy7gDjmJuPHkmW1yTvhhzNFw4d4c2npCA3Y7nOJb2ZlhMNeAQDaW7t+oKbHxLqp9fErFt7INSxjQxoDQYadRqYPvLdeaI+q6tTuAcoOam5shwFpBEb3nPhxyKOZtQhzS4Q3LUa/MLAQXNOjtJjVO08SQ5rgHEFhghwgu1ylsC9rHXorczmTp9GDVboLScSD8xDSQGmXZSZPM2M6fumcReHCZynMMt3AjR08Ii/7wlWv35y5QDNmwfpJ4pqrnyF13AAnKQ0giSHATcXNwTxXFmUpy1MVxbdmI+mHknKReD8oaS0EAny691IVqZB0khtwbkwTN9Db9Cn34JtLdDyWloLRGYsiI3hMAXgaRKVr1i0Zg7MABGrg/W45GRH1hd+GX+r2DCdrYZ2TW5MnjAJcLaDjzGhWljqYe3NJzAa6Zmm4BMQSCSFmYF2XQEN1gWkeB++i3XQGgxIjIdJg3DtZBniNJlRzxqSkvv8AYrW1nk8WwnS1wSCbehuJBQW0iHGSAJuDqBzmdNOK1MWCM1N5GkDSCJ5juzbzWQ50HvDz8Juet/RfRxSuOwEx/D1ryDcRI1aR4m5WtsXbT8LXFRkWk5SbZeLOFiJ8DdYFAkgFk8LHjz4wfZPFubdcOW8SS4cOPgFGT0zsm6vc+97D2yzE0hUYbEkEciNRdaBAXyX+GW33U6wo1HANqGIP5ohhB6m3mvreQr6mPJrRkmtirmhYG0fxng6FV1KrXa17YzNOokBw9iEx+LtrnCYOtXEEsAyg6ZnODBPMS6Y6L8643aJqVHvqEl73FziTck3J1RnOug6jZ6+pXJY6nmb2RBGY6vDuR6E/fDEw+y99xe4tZTzFpgG0nK7NZusWNyszEYqMsBxloBkkXPKOGnWydpYkNe9zyMu83JJJLRpI0i59QviSU6bXf9gTcpBjXcMtVoILu8RqCLSTwEQei1MKDUcCTlYGfIYJmZOWIInjosx2LJcBTYG02AEw7NO7MEzNrj68Fo0walNr6YIzNJzOdA71ok8IKlkg9HT4+H7C9Fv0Jo46nhiXZ3PDjchoAAs3ujkIvN7p7GbTbUADQ5oMb4aTIkCLcfXRY+N2c14LGPcHakCHEuIzDMRw0mNJ0TmyMHTYzMHZnNuSXfNYOygW4AzquaUYxXM3b+6/YCcoxtAarKlWi4sqNzXcKRzh4OaM1hAnk7nqFlbKpVu0c57XOayz2klsmO7B1N9FuOo/DvJqve5zmyGNIbILiASYn/0pF7apxGX5SZZmLgcsZReBBmD6q+CTbcYpO9/+GTb6UF2dVpuyucwtgFztJc0SJLtSU9gy0NcQ8did4RmaRUa7dvqLQOPmuwVIMaZJ7MiIaLZXHLeZOpJ4q2MwDn0aoYNxmQCRBOY3BLY5f7Ks5JTUIX/Hr9SiX5qQv2Di6xlhaMzncXBpAI4DSdJuZlJuww7RrXEuDs0Og2BEtOvelwM9OK23/wCCIFy4d4TEXMCdNR4FYz3u7QMJtIEXsGiQWnyif3XZBLZlXETfUaWvcYOkObLXwbZhwsRcC3gqMxLyAWwQZFhmJGrcwMSDfqD5TuUW55Dy0QHZSIBIqQSTIAnQcet0J/4ecK7MriWEm7RY2s4cic0W5GFB491Yjgr6AKVUlha0NkjuyGXJmYI0jgYI5orMY9rGkFofNxwJLZ73PQdRoVfbezIdmYYjLmzCcwDYN9T6JKhiZLe0Ie490NDgQQ4GL2jesZ4xxXJOCTa6kpJJjzabCczqoZmAyAiBaDvecaieCXxVGNwyRY5CYa4Ed9lRsSRPW08bJna1XMKZe27WucxwjegQ7QEFzYNja6VZhKlTvEBsSwkjKZi4gyOPhBsFPHfW/teAV0pdTqT+8Gtva85jmab26DiFt4XD9pQeC7MwtId8rspLYPKLxZZ1LDgVCGyN6XAyOckkzJABuD6L0GzWCnhauds5gGuAbO6HwOt2um/L1ZvUrRTAnMw6mynNogTGSd0uJbxg5gJnisU/4cXvmMzmFiCDfh4/lXrK9YglxZlFoEgjdIcCDMTf+/FZm1tml0w2NYIGg4ggmY8PRNjnyZVPo31JPHy5X2MjBxnsIFp0Ih2v7rXaTkcBctdBaZE3An/SQsQ4WpTdmLd3LrqPXULXw1Xedx7RrHWuTENcZnhlNwNV25NMo2nf9FlUl1F8UWvpbtywOvfQG4JjgSLX06Lz5xBLRa48xB4jgLSvSdo2k+CYOZxhvEO1LgLgSAZCTrii0gPg72cNgWcRcEixF9I1ChgzqFqm+6OZZYoxcDVdniYI6C0LfrDdDosRciQBPtzt+y6nVpgzTpZSSIc2JtqJJsOlknj9oPIyim7NmlstEaz+p5+60sjzTVKheYpvYNhsZ2MPJL3Atc1zMsSDbKddbz0W3tX+KWNxDwKVRtFhbowEHMNZcbz6LzuCDqomo0akcgALbwi/MG6FiNjAGYIgfKAGTwgE/qqRyqDcXLcopb02P7W/HmIxeGGFq1Ad9ri5w3iWkwC7iL+wXmq1JzXEZm2/zBBrbMqsuATM6X+niqjZtQ6MPnIPmu3Ve6kitrxPe4XZApvoue1jsga5wa0gSBIJPzDNA6x1UY3CCrTr9mBN7GLS9rnS42A3Tx6Kuz8BjYLXYjDEEARUdUfujg3Kyy1cdsyn8O5vaUXGGthktMcSS4QCDMXK46yKVvfzO95+FcGk15o8xgMe17akhrQ6kGENkHdaM3HWxRqmJpvgtOQtpgAQSIaRA87+qvS2E2GgZQB8wdlDQTckXJ1PNbrPwPgCBn2g8HjkoGLWEF3ToupeFbHG8uGv1LzR5int0h1OA2SyDIGsmHOAibSQj7S7MUi62bdDSDlMvDptOgMeZWxtD8EYFjC6ni61V1opii1pIJiZcABAv5K9b+Guzjf+ZV//AGJHkAkjgjH9KoRZcKVKS80YmBoPfAcWENcBmdDiG5ZN4tEpys8AECpOsEO3QB3SRFwRAE8+CaH8MMBFtqVf/jn90vU/hvQBGTaptYE4aqCBys4p44lF3FLyBzMC31LzQbZtJuTM0MFQjf7uc5XaxPGTpyFuK2MViIZVGZmWAAMwzC2a4tBnlZYdD+HTJ/7VgHUjD1p16kc0Zv4Ew5c5j8ZiBlP/AFjswWuESIpTmGsamISPh9Tv6lFxGCPdb7dUG+JJGkm8HmSY3efD1SmMwTi0bjpHetJ7vAcDdaFP+HGEbH/SdebiewI53gkqR/D7CMvT2piM/CaVpExPIa80VjkvtjfiMFfqXmhLC4JxJ3CDFzlInl639Cn6WHLXBzWyRERLu5HEdQJ8Uf8A/hKBcHHauIzAQP6Ex980zT/A+FkOO0sXI4tpNb/+StypN39RfxXD9Na80WOBz0mgtgw0yRaS036d0WSW1fw/SAhpdGZ0TNocSIHtPFbNL8J4IRO0MYY0swcI/wCFyWhS2Fs0AZsRiXx+Z7vPutHNQnw8pOx/xHDNU2vNHiopAhryHANO6IBDrAuEeEQNZQMPiG5gxoYJJkve1jQASb5otliNPOF9IobO2Oz/ALlriYu9r3m2neJTGJqbJAzuo0BlEl/w7LAcyW6WWXCklmwXtJeas+NY7E56rr77REw0tcR3t8EjKbG3FGwePrQCW5b5buBkQTmGWy9Q78RbLq1JfRe1jmtcwZcjhnqOB7rso3WhwsJzQeaBiNp7K7enlpPbQId2jnVAHAgHLAvxbzneCnl4aTdUvX6EZYdcnJNfEx2bULnTvNAGY5rNFhIAjoTP6ImFxTi8ubVztdJubyfl03m28RPru4JmxsRWHZtqOYxjjVMvO8SGsYDNxBeTHIJrHbP2XSYDh8M97gRumo6nbmHGQCLcPNT/AATade4nKMMbqc0u/Y8ZjS3tBd7QQAZMsJMkgeRPoVR+0qbpF2kDswSA2wkjfAkDhJ5r2GFxOCaaQdgRlcX9tmfnLN7dyQLy0XAIF1Y1NluruY7A/wBGJDw5+YuhoA7MEZfm0PAKseFajTBBYkv/AKLzPCOFN7mj5mEZTmsTaQXCSe8PdFGzQS4Myh2YRMOIlsdYPRfQj/JYj4V99T/UkwIuc8myrRxGxWE5cM+5kz2hvEal60uHl2fzHUcP+3qfN/5c91XfrsDWm2VmYggXERbjxWnUwbYgVXgtI3oETzIvM85XvG7U2OJAwuusscZ9XJqh+IdmMENwwAtbII6cVOXDzbVvp+39D6cPeS9D5WwMme0e4TGgBBAg3Nx6IeLrDeBa4FpB7wkDTSDAghfUf5rsvtA8YJmYaO7MAg89Y9lzdp7MFQv+CGYkEuLASTzuVRcPve/r9BdOHrrPlJYTLae8SBbNvzE68RwTNLYLyAWioByLmC4sbP3hedV9cH4ywY0w8WGlNo0sBKCfxvgv/D//AEam5Ul/xlIxwpbyPP09hAfMUYbCt3tU7l6fVEDF6HY/PHxM33M7+QD86JS2CB83stJjSr6ckeoPxE/EQ/kw/Mp/kzfzLRXFqFE+bLxM/wDlA/MVH8pH5j7LRlcAtRubLxEBsoD5vp+yn+Wj8y0I8Cu8lqNzZeJn/wAtH5lUbOA0PoOJ14LSVTK1B5svER+F6n3XfDdT7puSohYHMYsKB5u9SpyO4Epi64j7uloDmwIDuZVK9NzgQbza8ftZNR4eq7J4LUFZGnaPLP8AwFhTrTP+t/7qp/h3hP8Ahu83O/deuyCNQoDAg4LwOn8dxC/zfmzE2b+H6OHZlpUw25JMkkzEyT/5QmfhR+VaWVVcwdFlBEZ55zdydsyn4Ufl+/RUdhRPdWsWDohuZPL0R0IKysyXYRvL2/sqDAMP2f2WoaZ4CfVDcOY+n6FZQQ6yy8TOdsxo+ypGz2/m9z+6bIHEH0U5RxkeRC2lDxyy8RWnssTZ5/1FGds88Hu/1IhcPze0ImbrPqqxSO/Hkk+5nVcE787vVIPwj5730/5lq1s/Meizn1qs90HrlP7pqOlTfij0AcjMP3CCAEVr/DzupHlwoPj9FdgCo2p1Vg5E1hmtCnKFQE9FJf4IGssAFOUKvafcKO0WNYSAu0VA9SFg2T6KFxKhreixrILVXJ4K+VcAiYoWBVNIIpYohAxQUuhU9lCkNPAquVw10WMicigU+qtHJpKgeEIhO7MKxp9Fb3VY6rGKPo/cKOy5AomQKCOs+ywbB9kRxhDfS6+4R4HP2lVd5Hz/ALojWKlpGl1QzyPtCac2eHuIQp5+0pkMpAO0Gkesn9FJbbU/RXe4dfX9FSR9/wCyojphMXrRe/qkHsbPy+/7rQd4/RJuYZ4+yNF+YaLaiIHlCbVCuKw4A+i40z4zCgniPqrhx5JdtfoUUVkbBuGCu0IQqngpz9VgWF7RcCqBw5+ytnRNYUP8Vxch511oWNZcVQrZwgtspz+CxrCZlId4oUqC9ENh5CgVEHtY+yp7RY1hs/3C4xxkoOeOKt23UojWFFPkCPNcXxqhdp1UOPVYNhszeBhU7QDh9VRruil1TosGy+YHjBUG3X1VC/r9+io6r09ETWXLAdLFVJjhPhCD2/I+sri8nQx9PoiYsWNPMeyEbKrnuGl0Pt+cA/fREZEvbPJCcIVH5uY+qC+tzTJloWWqNngCg5TzPquLmm49kEt/zH2RsumMgE8APGERsoDanj5FFDvs3XBZxNBmBMNA+4SoLuYVgRxKomI0Nh4U9oPuSgNA4FWDVrEoLn5fsrTz/RDa4BdmHVawBc/X6qTUCAXBUNTkP0Ws1B+3aritySoBU5vu61moZzH7hUk8yhir09ldrvJFM1F2k8lftzy90LN1VS/70RsNBu15rviQOISj2zqfqqBnQJ7Y6iaBxQ5+8Iee9kBj1btlrNpDCqeI/Rc6v5e/0Qe1VXPCwaCEj7/sqmqBp+qGXDkqOrhYKiFc6evt9Qh9pHA/X6ITsTyQqm0OYhG6HUWOdvPH6j9EGqUk7GdfQmVwxQ4/VbUMoNbhi/r7/wCyo5wKrmHAj2Q3oqSaKJJg6jBM6HmEsWv/AD+yaFXmuspt0UUmi7XfdkYOQWIjVzJ0c7DB/wB2VhVSXFN00ykxWgoPRFmAhFCWsnVjQKrmSpRGaIaguNBXPPP3XU3dP0VWLhwWsAcO8lcRzVCglGxErGXOQ8xPAeX911PRUajYyC5j4KL81bkpfqmMUI6qI6q1bRC4IpjLcu96C+pPBUbxXHurJ7WOkVe7xVDWPMKWIVbVC2yiQT4kxYAjxQ3VZ4H1UUlR2qFjJIo+eH6IT6xHD0ke6YelCjqKRLDEONiP1S7mPBtu+Su/UJmj3T4oKTKrbcz3Y2q06iOo/YKTtKf72+iPU0KzMbw8UydlYRjJ9BipiXcDfxlcMa4ahBPyoC1tbFEkf//Z"/>
          <p:cNvSpPr>
            <a:spLocks noChangeAspect="1" noChangeArrowheads="1"/>
          </p:cNvSpPr>
          <p:nvPr/>
        </p:nvSpPr>
        <p:spPr bwMode="auto">
          <a:xfrm>
            <a:off x="155575" y="-830263"/>
            <a:ext cx="2162175" cy="17335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30" name="AutoShape 18" descr="data:image/jpeg;base64,/9j/4AAQSkZJRgABAQAAAQABAAD/2wCEAAkGBhQSERUUExQVFBUWGBgaFhgWGBgaFxoYGhcYFxgXGBwYHCYfGBokGhgXIC8gIycpLC0sFx4xNTAqNSYrLCkBCQoKDgwOGg8PGiokHyQsLCwpLCwsLCwsLCwsKSwsLCwpLCwpLCksLCwsLCksLCwsKSwsLCwsLCkpLCwsKSksLP/AABEIAOMA3gMBIgACEQEDEQH/xAAcAAACAwEBAQEAAAAAAAAAAAAEBQIDBgEABwj/xABBEAABAgQEAwUGBQIDCAMAAAABAhEAAyExBBJBUQVhcQYigZGhEzKxwdHwFEJS4fEjghZisgcVM0Nyg5LCorPS/8QAGQEAAwEBAQAAAAAAAAAAAAAAAQIDAAQF/8QAJBEAAgIBBQEBAAMBAQAAAAAAAAECESEDEjFBURMiQmGhgQT/2gAMAwEAAhEDEQA/AMJisatRS6jMqkBwlJIZISlwLtRq/GLsLj/ZqKgkAkFAdIPvA5gynD1IeprCactTst9S2j6EecTkuol3IFVOQDtR9Y5dpCsGv4jgWw2HXLm+1UZY9plFEoyjKkszqBzA0L7wmlcK9moFSwlmNe8TrUCt2HzvDBGMlS8HLZbKCEkgEkupiQHYCzsCbaWi3g+AKmn4oAy8yssovRRc5lJpmIcskmlzQMYym8tkrq7FPGVTZiUzFjLLDoluAFKFXWWuzAZjrvWAJK1VygtbQnbwjV9qJuaRLmgAVFndiFAAO5yggipuTCXD4kBC0JYZynMWLsAoZRs716RoTuPA6n+OAeVjChQzCqfjQadIY/jXCkuGId7auAWFWaFJkufn9+URTL2IJ9Onyh2kwbUw7iE1pRZjkFGbdw7UJ5iKeEKyzJxU6lOnvAi+YqVe45dIrxaXMxks46G3mbQ4/wBn+PkBU5OIQViY2VnzZgSzMoPd2L1A6FksDV+WLsbMJUSymDVIt9Lj7sGvFKQUqSWIYpYimkavi+FQkq9iFZiZhKSKFJJACgpIy+ZuGY2yeIKWSlKasHavkTU6xotMnGqLpuNM3LnUVEPrVtBakGZESwGIckKJBBNgSGIs58xCRwDenlBcriCykSyHAcpFBUs5NK0DNGcPB3xQx/ApyBASrOVZipzVLHQKymtHbfxjhJYYLlsFIIuQLVCq39awJMxCEu7OC3dcpzd6oBIZw1QdDQ6PeBYkSF5lygZUyWMqmDFZoFDNUVdJA25GJzbjG+TO+xZ+LKu6UqSCCWYByWdRYDMlhS0XYaalMsMO+LqL7nUHUMKjSDOJAiXnJLqUUoAYnKkkkKNC2rf5nhcrMwqBWoBF/sO8BO0AIElybju76l6Wf+IE4zIJSkoZQQ+Yjwe94NWKAlh3aKqRWt4hxAD2Sg4UC1QO8kPrs5prSDF00Kn+kD8IBy0S+hDu6XGZx4hiKuKQ0wONyzAQfdehYUDvSosW5trCrADIh897gAuGqG0q+/wixcxaFKIUogge9djZ/GnhBkk2ykstmw7LmUkCktcwj3HzZgoj8o1ChatTajwNjez+HRNKTNPdDmzgkOzpoyQws1T4IuFcVTLm+0KUzCnvDM/dLs7AhyLgc4Jwswq7wKFILBiz86O+rPEZRafJKVopxODQC5IW7sRzFHpfMwHjyYDEtn7rMLXAJ+P8QYqQSsjMnKz5qsE9OtPDZzAZQweurbU15RSI0b7OJfMDpQPyNL8nERm0LPTffSIS1gUfeumw6eMcW77wwwFj5LKdtNGbr8o7h+IMFpKcxWAkDUKBcFxXwi6bJzjKhwQHKiXFCxNHb8oNduTew2DCAc4ZhcVJLihY2asUxWQ2qpjvs52czSPxCsswhByIL93KxGUAVJIy/wB3Qk/ii/ZyxMScwmAjKkkkByQRlFXcGwrSzQk4Px5UqUBmICSSBoakVbVqfdGOCKsZLCUyS8sKUJiTmUWqUsaMxFAPy0jncJbm5cEdROTyBYvixmyVocAEpIB0IOlPtzCyQ27uKuGY33q4HSCMbhygDukULu1yMtB1/wBO1YCw0zKAprgg/OLJJLBfTj+WkXCblAN619aU8vGCMKUOAxOZ33q7eHWBQkgkfy13pFcibfxtfeC1YGmF4mWFKWEgCgyhRewDjmXOo+EV9mZwStTkC5qHL2BFRWupjkia4UHoS/OgFYH4bh/fYuXAGxvdx9Lxq/LTD/Fo3ON/qo9pnCAEkEgZgUmhM0J90l2e1Ixc8ufeoHbQMSaD4w2wvHzISMjkqoXrRrNa9bXilPDi2YpypVmYkIDKCXfvB2cpegAekSgtl3/wlFVyLcNI7/eZLAklQcEiwbr84O9lLyBLV1qTViA2zAv8YijDryKmsSlNSGBQXBdtE1AOVrPFS+IssO7Ea2Iaji+48Yq7fAztguJw5BJcKANGoWLP4UHlGq4TMRiJKkCUpKkihBcKKRn75VVKixY8tIz6F5gXS40FSx/TSD+GYsoV7QgBQo4JspNA9gMu/RtITUTlH+wPKydm4bOpIMxQDFSswqOY/KXBBuCwqN12JUM5YONfqX6Q/wAbKEuW4WGZQoAHKsubKNBQB7PmrSqKThSQSzMXANUkXqro3IwIPsy9L1T8yXNABSpJuQb2PIbXeD5R7je6DUgg1H5hXe0IZ00hQUQduTpDDqAfga6wwn4zIpJS0xKbXAYVIYVFS9fWC4jNB6sEwFAKUcmoGlraaQLiw6SaoVQGrjKLAOK0+EXy55UgFVGOtWFP2FOdooxABIZRdnyitGDVAoXv1HiqsCTsXy0nOEJBU9AkVctyg2VhwhnB/wAz7/x8YswyElQC3AF7ODYXIc5stIjiBVQI/wDEv4jkdKWa8M3eAvISCFFTkBLVL1Jb8tb6tajQBiBnDIfIMrBV8zAKNL1BgiXJDFaiABQG7kZcwpyILxWJoUolLJTRqN6JIHgN4CAsAKJZBILgc92+kEguKWpetWqdddYOXwpEwuhezpDgAPu1732FTaKf93KQfynwp6j4RtyYbsVDKlQdwFJUFE5mKnJAoa6PE5CkgkFRzEBqggu1Orbi4gTFyy+jEuA4uwdx4XiuZMD6kbvq7xdK0UlElhrZczBq3sTW3nDnB8MmhAm51MohCClRcmgyByBYkMdAWtCKWoEDVh926+sM+FYsJzImk+zWkhkkdXpdi0aV8oWXAw41h1uMplrKXB9nVW5Kg2UMQag83hRhUkuknfWm8MVYyVLSlKXU5cqBLizBjer1FCDuHhaB3u6HduejfWEXFB0uKCVKCCpmNcperAu3llfxEelYYIzauBf3bHzqI9jlJ9sD+ohRB1Gbl4xVMzNvp6wOjSKFuAwGsewE3KFA2cFXSscmOyjyEe4dM96gIIALimuuh5xToP8AFhK0lJqCGL10rBk7iypiClYzCqg1GLMVU5sdu6HgPE4jMkuSXocxqC/7RevirLBCJaVAMGQwsx1rc7+EJROuy5anklKXdIUSzkF7kjS5FhU7X9i8FmkpKlD+lLSoJZiUry6g1qVMb93nEsHxBKUqzMcyVAAUYkM7AU6NrAScUqZlFgmWhDU72W5LXud4WmBA/D5aVqVmLMkl63qxpBeGmALUMxAPunepYkAUIBduQqKRBeBSSGUR3feLBy4Fuh30PSBxMOdnyl2po5ra4FxD8j88Dyfj8yChCVBBCakMVEEFk3cClbn4iYUZVgiqSLChcm4P3pEZakJByrKSP1AVO1QzPZwDF2GxylBiCRuGPo/widVwIyGNwipq84Ae5zFn51N/AWgRc5ICUC3eNaFjcHx0hqFJVQlgzGtzoC2/MaxXOly2SGByiiruN71vQnekFSoEZdFC1EIqWYD1qK0q5OmkSkzsyWSAauSd9uf34SmzwQylFkpLJelBZjUg189YElz3oEAlmBa2orqatX5QKwMhzw+Yzf5FhYBN0gDMGIarBjyPhJGWZmCkpSoLOZSiywC7EABwBV9GaF2DnupKVJF6moapcPlOzWpSGieM5ETEJloHtU5a1oXD2qWAud/BGmgPwG4pJYkXZ3J3yg1Y10qGflCpM4ENQUuHB8K1hpjJ3tCFFJ71XFi7An0NthSFWKk5TVxWhBBazEkdYeC6CkMcHihbMUmlBrs786/SG8uahb/pDAPrS4q2lRzjMd4DvFwKgKqDsXItS0N8DxRYFEquWypLhz3rGjkB6n3RtGcUBrwQcZw+RaWqClwd+cKFc40nHpmVQKWUmgIVXzfp6wlTICgwT3n3DN8vOLab/JdlKVUEMMElNSq9aU+dvCOYdaChGZLgEuxZw5oef05xQCXUWLAgPzLsCdLHyhnkR5GMrBmaXBdVA1SWFHoLClIrlqWgguKuDamUsQX56xDD4zKUsW3caHn5xzE4kOUpBYTFFJ3SSSObh94SmGF2Sx0wZpR0o+9AC3m8FzpATUHoxodyOT0dq1hdilmj7v8AF9IMRPT7MUfKQ5Orh8rWFXgVhAmgacakCtPn+0VYJwTTzHWLZiq0Iq+jdIpw63dzDdB6CfYhzao68m9YHND8TEpxI1qI4kZ60Hw0D08IyxkCR6VW/hEpE1iG6ffKKlUax3IHzvEPafP7MGjUMpmICmqUkWpRntyeKzMJmFjel+RSz6UMDylb8viK+cESZFSORPgxqdoWqMkkSkzAUmnLpQ1J3d7xYjGBmSGOhe48R8IClkAUcvpVn32j0mZejt6HdukCgOI2VOAANuYAsKeL9PhA8ubLzXLtUEBn6ireIr60E5gK5SC99t6vciPGZcqZRYMWaz+dIG0EUXz5YWxPuAByCHO32PHeBjLUSyHVSo1DgX510is4hy7hzs4YEu3Spi6VLyZsinBADeKSAR1AtrD1Qaosw81SSCHBoxDPt4fdoLxPElKYqdwAHPJ9RasAoTlJzEE1NC1MvkdaR32ztVw++rOdqVNYVq3YKDRPUojI6mZxT+CH3pBCwFJASAlR2ZVd6vf0pFeDxw958qgS+UABwGcFyCzA6PppBM5mfuli5bM70e4tyNnibAwBeHBNVZj52u5/aC5+IVlyzFuAbgkB2tU6OR/MDomORlpe1/mdecD4hzRnZ7+mtD4wasxfj0qCM6g4oSbE1BNusKUYhBKiRUgtVhro0N8RiXlGWdQW+/u5jLKSdYpprDOiStk3ozRepYGUAGwzdXPyy+UCpT4NEva+J3iwGi3NtFkwsQ96dP5gf2pjylu3pAoCQXiqAO9g3jVjE5ax7K/5gctbsz7RCYSUdAB4P9YhJxKkJIDd676+cJWAtHZymYEN9/fpFUhnMcmzCpn5bRXKVWljDUZLAXMVT4+ZjiaC+/pFEw8+kRzffxjJAoIRRRqL/bRBZLnqf2itL/KCvwSypwk3vyeMZ4Iylu77egItzg2QshMwuPcNx0A8YBlSS5zFqGvOCPwyghRVZMslLnXMHZuvpAeRcAaMSRQOR92j34g/qb79bRQpccCoah6CzN12qD4j5mJySySb6elR6XgQJBZy3P76wUiXS5sWOjuBr1+EBo1HDPtpy35wdwyT7R6EGnlqeTX+2KyXMZVE5iNC7Nzap5xyfjFKDaCwrc+cZqwUM8TIAA7yXckd4Hw2GjesUIBUWNx9sYAQ5VdiTDkT3T3UgNS5VR6M4BA8fpCtUgVRVLn5QU6fN7iL5mLOmzFh4bcoW4hKiqpr5a7t9+UEBjalGNRztYNzgOKA0GyZYCgU99tAN7M9HufCHCpKFAKm5kuwFKkpACsxS1Qd/wCESJiUJLOuvdYgWcZyxcXFP4j2ZajmWCoGxJVyIFOUI43kWSCkSs4BFKOOlwH+7xnMXJyzFDYlviPSGXDuIHKEuWFL0H2Gini8llJV+oeo/aGhcZUzo6F7tE1p2jhEcrvFwE8lIkiUBrFYmUv1iwKEAwUbM13brvAxFnctzglKuscKa0Fvt7wqwYHK2rFKWEFlIN+vUxAyWFGO1L9INmKWJESSPsxZlci1fBouCHofMRrMivNRg3hBaZgBU6yE+JN/vzi5Utk5KVZqVejWvAGJwiiSQHFXbTrCYYHnktVNl0yqU5cF6i1xS7wwwSc0ua/eGVIzNuX0szGESMOpwAm+5p56GNBJ4eRJ9mKEqClkuLOEgM5N3/u0jSpEpUhHOweViC4djEJaOdYYTcAoOHSxO7MeYNjWA52FKTqOlYeykXZBclR3O50rWLjRAGvroT8vOPImsKPXcX846mTmDu1adaPAGoDSmscywaJH7/WIKklJZvSDZipM4gEDd+vI8onKxJFm58/N44JWlzyiBQBuG6NBMEYucVKez/bk6mOGY5fV9hr0ERTNISCGPx8toiJjmBQtHcttg/r8qQ0wfG8gYXZuXkIWJoAH11EcmIaA0nyBxTI4SbVvGGeMUJqABcfH+KQpSoCu19/3g2ROa1j8IElm0UQAmpq8cQhzQE7w8l4lLXYUNbjyrE5k1LVCVU2D9RSB9H4ChF7OrUiyYkxzFKY0o9QdYFdhq+/0iqBkYBVYsC2+XzgIYp9GMTEwK+kLQQq+m+3pF4SFUItR3HPfSsDYfClVUhRbZ4MkcPmgvkJ6g/UQjaQbIHDMaVAdw5GnP70iK3UQKByAxNPHaL52GWgOogCj0qNLajmPFoHUtKgxdxZk36uYyZrJe2I7hDNRrFx9mPLUKAEc/hofjF8zhtBQAEM9OjjxELJWCVmKWsb6UgpJisNDhrECzC9evyiUqcSqvgwetBVyOUDoTMCt26wQjDzSSrL5CM0hWkWzcGKkZg7ODd961u/nEVJo5qKfdaQ5weBVNkTgpKUzEBK5Z93NlPeQqrd5JpzSN4ImcBC5WYvLI/KQWIs1LnV9eUIOpJGXxEoGwI8YHmJAsSI0CezwZ8z9QW+IMW4bsxKp7SZMI1ASn4kxRCucUZrMs1SHsCwJ8DHU5gPdV0YkDlWN5huE4SXUS1kizuP/AHaDjjJOksjokfJUbIv1j6fNVBTWbwisyyb/ADj6MvEIUdRtRQ/0kwbhRKJGaY3gv/8AEb9ef6D6w9Pl6HsAz/esXJwS11SjMR+m/pH1WRhpWb/iylB6jMof6kiGOH4bLXZEg/8AdA8GBHnDbJ9IC1oenxhUiYCQUnmCGjyMKvQEeH0j7t/haX+XDSl8/ak18VQNiOAy0qY4YI2YOG6j6wds/A70fAlGJy5ultorSkmOiXGKDAEMPX94qxEwA0L7RQErA3iKJBzO3zvCKIbGvDuzvtwFLXlGjBz9BDyX2PkBLlSv7n/9QPjB/BuBqShOckMzhNdLPvDyRhJISAU5m/WX8xb0hJyrtgTszA4PhgQlJQVXbKkn1Dx1fB0aB9u4kRpjh5WYKEpAINwkAvz3i+XNBsn0iDbHwZvCYIoBCQwOwgpOCmK0J8I0InAaF/KCJWLLW86wKYMGXV2bmK/5aj4Rz/Cc0f8ALUH6xsPxSwAxDcvt45+Jm1uRyPr8YZWxaRlB2QmH8nnHh2MWPyjyEbCXjFmmUgte9f7oMlKmEAlCAKhyWLUY20rtpFo6cpdiNpdGLk9lpiRQKreCpXBp6TTOPExo141KVZFJIVd+QBJboGgfEdoZadKZXFW3+nrBehIG+IpHBZpBBBrvFqOBK1AEGYjtLLGVgli3qkq8mECy+1YUUlIASoO1Hoa1bwjfGa7NcCyV2dfb76QXL7MjYeNPjAk7tKSgkFikiopqBpyVHZOPmTGKErUWrlBNXrbesP8AF+i74+DIdmkalPn+0V/4alqdiaXYA/Iav5QdhMDiFBJ9ksPfNRgRziGA4NjEJWFJS6gW/qJ2LdKk+UOtBeg3X0A/4WRpM6d31i2T2XQ1VjTf6QfK4Nig3dFmfOnnz6RZh+BYjUAf3Dwg/MXavAD/AA1KSarO9jaIJwcj8nf5tzbUfCNJM4OttHZqmkIU8AxMpzlCtXSdSS5anLzg/Lxm2xX8UWyQZfukp9PlBsvtEtNyfMfSFM/MCEqFbdIq74DkuNK18YnNakeHY8dj/o+AikSQttDHvYncRJMgnUef0glTvtzo3xhl2XRmxKSquWvjp9fCF4S1j5D6w87OYcuTvR4aCyJOVI1f+9CFqNAAHbp+5/8AjDGRiQtKsxs1dXarG+hhPMwuYK5t5COpUUJ6/J4tsOZaiHGGWk1KlANpuQTfwgoyxXJ3mYl2GpB8yIyqMWxT0T8FQz4VPJE4knl4Lf5wnyj4V3sL/EVsxdoa5pgATkZRqwDvu+0el8QTmAUAWytQWJS/xMMl8Qy5SLFj6ftA+CN9AWTwiaT7rA7kBuoiydgZkpNwQNduR+zBgxavaEDRTef7K9IJdYUqhain0tWC9CJlqMTox+8NJGLBTlAcG72hOcCtSyoanWwh5hJqUAJRU6qN/wBojFbWUbsI/AScrTQ5qxF2IYiFmL7N4GYMudaaEUOh6iL8Uomr1gF/HoDB++RHGiCuyOAzAqmzCwSGdI90EDTYxZhuAcNlgABSsoIGZZsq9mjnsQdI4ZA2g/YntYZK4hgZZOWUkE3JD18Xg1HatA92g5BoSfhk7CK5ipablI8RB+yEqfQ5V2tOiSYj/iBSwXEKTOSBQiIHFtZoy1QNS9L5vHZiVUJaDsF2nUbxn5zmpI8BFYmpG5hvqT/SfJtpfaB7B/FoNw3FM18vnGGkY4aD1gpPFmsB5Rvoiyk12a3G8OTMDgB4z+O4dNRUC58NX+URw3atve9IYp7Xy9TFVI26LPzz+FT+kRIYEmyT8Is9oIt9oIgsGcmXYHhiQxUUDqon0EaLDIR3Qggtdg0IMJh8xsfCNXw/h4SAwUN3DeUXgSlIIwyRkU/NvSB56ksElmrHcScoAGsLcRmJFDFWKslMzDB0kf5fQq+sGcOzZpiUgkqBYC5NbQZw/gKlpSVnJ1HeuTbTxjScKwqJP/DT3jdR7yjyGgHSIOaTOiMXRRgOyk9WUqARQO5+kaiTweSEgLOYj9/rAC56rqJ8TAq+JGw9IR6yRVQNKvFykVypHMsIDxfaQN3a+g9YzhxGapr6xOXJJvQRF6zfA+0sxWPWs1dthFOHmEGhjk1BsH5n7+cVyVN69Y55Nt5KJJD+WkEVrHFYcbwqlTjpSC5U/f1hQli8Or8oAiuZhFak+DfSLRja2giViAYwHFCSbhFc/OK0YFOorGi9mDoIqmYQQyZN6YkXJGgjhlQ0nYSkUCWCKD0I+MOmSlpsXKlKPKKVcNJ1hniQQlwHgFa5hsBDbmScAf8A3cRrEPwqhrBBnq1EV/iDDKRJxoq9g0cKRFylRUUmGsnR8zTKgyQkbRcjBvB+EwQGhPhHQom3jHgWGCiDkeurn9o3+Ew8tSWIA6ftGT4ZhFlu6fH6CNdhpJlpdXvaJi3CG002wPH8ClBlVfQAVMCI4akGiWPOreP0h9I4eVd5RI5k/IWjrSxRIKj6RzTlJ4O2GnFZF6ZG/wC0TTMI91PiYPUP1KyjYXgSbNSPdDndUTooBzpKl7cyS/wiErBJA7yn6fWCspX7yvgPICO+xADfO1LxF0MipKEj3Q3XX0jqq7QSZNgKHmLRGYggtpvCttBoGMhxHFSKQYmVElYYCEyxqBJeGJ5RKZUsIJUsptraBps0i8HaYiJL3LCLsPJJJABLAeA+9IFcv8ov4VxYylEr7zguBuCCPCkaMbdGvA0l4SZUNlYAlyLG27RVJnk/XeEWO4ypSj3lATFVFgdy40AZhFnDOOZjsKnokO3oD5pi8dNS4EcqHrx6h1iCeIy1ISVd0crkAAkn/wAgOsSw8+WsqGZQZWUChez+T+kB6LRt6Z44cGKV4YRRx3gycVKKUTgkggoJcJJNAFZTUH5RhFqxeFIKjMSkUSpyZZAsAfdI5GElBx5RHU1lF8YN3NwYMLZ+BrHeAdohiHSsATAHpZQs4+kLuPdrsq/ZSAFrdipnAOyQPePp1hEFvTlHcXzMMR0itCDtAXDOz8yc03FLUoGoQ/P82gHIekaMYVOlPSDuEjpt5oxmB4AVfnEazhXYtN1En0hhwjhQDMH5xopcpo9Z44ObT0rywTCcIRL90V3MU4nJLJNzFuPxrUSesKlqDupzsNTEmzqSS4LypUy9BtvFi0ZBZuWsGcPkhsyqcovmrQKsHgbQiRGDWtzYDUx0cLZL9Br5w0RihlzaE90fOKVYgVOm2/3842xBsok4MJJtb3tg3PW0Rk4UIGY94n3XDdPrFeMn5lolD/qmdNBHsfPCiBoBXpt8vGG2IXcEz0FYSxry2NPvwjglh8h7xBq9fCO4edllmYb3+kd4XIzIzEkE1gOC8G3CzGY0ylFwGNgKcoHPHwHJTQv91h7N4QlSqkloFx3AkFstDo9YjLS8HU2JF8ZKgSzRPhyjMPfBTWmjinoflDPAcJAJBAOxjnF/eRLSNradI0dKuRXKyX4AVLW/lnioYIBSl0zEeR3G1/SGsvDKfI+jvq8W4Xgjku5BDRakhcsxnFJhJIawIT1P7QCjBZUK8Ejxp/pSPOPpCOyUpwrUevWKMb2TSoAc3jOmDbJGJnJV3eQHqcx+PpAysatEsGuY51eJdI/1+kbTFcCY+fwaKcVwMKQQ7FmBDONyOcLTvA3Rhcd2kMtkIqUs+zpSQnqQVE+UcPa/GLICcqUgANlGVgAK530GsaA9lJcspyJtV7mlak3jEcRV7SYqWklScxAA/MXau4egjnnuWX/hJp9ss4jjETJbheHE0VaUCgkOHCsrJP8AaN6xdwbtHh8LLSTJWqdXMvMki9Al/do9trl4B4iUYfNK7q5xAegIQKKUH/URTk+kBIopOSaEFRLFSQoBgKKcG70IBhKdmWGjcYXt3KUHWiYgH8zBQ9DDvC4+XNDy1pV0NfEXHjGMR2ixWHYTkS58nRUsAILi6VIGUsDYgRoZcvCYlAXIQFH84yhCknY5SD6sWeA4+HRGT7PosyUlAZIaAMfjBLTX3jYQXiJwDk2EKJsj2q8xDCO5kxcylmlSYKwvBy4KoaSZASIICwICGoFnpItYW+sLp5JID3v/ANOsNpygdK7QvxWEygnf4Q6FYrxOPJUwsKCLJc9n2SPWA/ZHN6x7ESlCW2qjDrJJui/BTHzzDc26RWpT9VEDwFfi0dnJyoSkR7CIeYBt/Jg0DcG45fuS9Gcw1wVEDzhFndazzCRDnETcqD0AhWNFkpU13MRnKZiYpkL7oi6ZJzhnaAUKcNPzVtEMZh3mIUI6vCGW0HYbDZmewhWYIkSHIVpDFEyA1TWoI8mfCsdYGCVxYDAUuZBGdoAx6agaiMvxZffLV86dGh/isRSEKJblzDISQtThJlSCzDc/OEOG4XK4fg5s4/1J4TRShTMSyQkaJcgnU1jeJlAhtIU9t+HKXgJqJctUxZyZUo9586S4GrXbZ4Vx7Fo+Hy05jmUoqWpRJLu7kuepLxqcN2VVNwqMoGdbqQTQDJMKVOeaFP8A9uF2D7I4iXOEuZJWCsKKKppYZlEOyQSHFDXpH0CRN9kiVKIH9JSK7g/01/8A2E+Ec+nBuTsz/ozJ7PTpC5ZSt0kEzk/kzJHvJB/V8eUeVhhLQiYhRlTFjvlLMQagEGjhjXnG0xssHTl5mM32jwiUhAL02HKLygkgo3+ImFam0ESSsAQvVPZ44ma8aQUMkznMdzvAqFtHvxNYWxgj2wR1itOPBp8YXYjFEnlBfAeH+07xZh9s8UjIRphcvhWYu1InP4WNodpSAGji5TwdzDtRlsZgg8U4XCtmPKNQvh4MUKwTUh1LBN6ZlsJhjnD7vBPFFHKBuYaHCMXgfF4XMRyhrF2uqBJZoIOwyqxQZDEROQWMZhQcACYvTLypgPCqcwxWhxEyq4E0/EEGPS8ZBkzhSSXesVJ4KBV4VoysMw8ykeViIHmyyBA6FGMkFsnjp7iF/BJ65ksmYkIIUoAAg91+6TsSPg+sexYUtCxkzuCMtgXpUmw58ow/tpuDK1SpyZqUg55UlylCSGK1KLgKBCRmLnwpCye130RlKnZ9DlY5HtfZZgZmXMUi4S4Dna4vBa54FHAJsHqeg1j5NwTtYiQmZMVm9rMIMxSiSWcnuZQ6rucyk6XaEnFeNTcTNVNUSAq1XI2Cdmb+YC1Uwwbkb3tN2hK3RhpJxAKSFTJZJSl6EJUh3VY0Og8Pnk9S0KU8/PLFXzKyqJSWpMZzQApvWnIH2i0hRllUvN7xBIzNZ26wsxUpayHJUbBy5HLlSJzluZZaT5Nrg/8AaXlASZZmMaOtiKvkcg5moAot0gXi/bKbPUKiWA7BBJ1apuT5DlGWRgikV+RMPeFYqXLSQua6XojIlZe5VUd0dIXU1ZKOAuFcH16cXWYskinjHI9FxUTJjrV8o9HoV8BAFl1JfW/rG0wMoJQAAwj0egxB2ECJiPR6GGJRwiPR6AFg2JljaAFpDx6PRWJJlUxMQQmPR6GAX4JIgqYqPR6FY3QJMmneLZKzHo9AAWmsfN+1/HZ6MaZCJhTLIQCEsCxSCWUBmBc3BePR6Em8EP8A0NqODN8V4nNVipgMxbKSlKu8ahISwLXFT5neNJ21P4LAA4b+kSEOU1Jz+87u7sL7R2PRDRzORtHPJ8gmTCWck1h6uWMqRoAG+Pxj0ehezsAhMKiyq1awFH5QURUiwALAWj0egFZ8oWS5YKq1qIhOQM1h5DlHo9BAf//Z"/>
          <p:cNvSpPr>
            <a:spLocks noChangeAspect="1" noChangeArrowheads="1"/>
          </p:cNvSpPr>
          <p:nvPr/>
        </p:nvSpPr>
        <p:spPr bwMode="auto">
          <a:xfrm>
            <a:off x="155575" y="-784225"/>
            <a:ext cx="1609725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32" name="AutoShape 20" descr="data:image/jpeg;base64,/9j/4AAQSkZJRgABAQAAAQABAAD/2wCEAAkGBhQSERUUExQVFBUWGBgaFhgWGBgaFxoYGhcYFxgXGBwYHCYfGBokGhgXIC8gIycpLC0sFx4xNTAqNSYrLCkBCQoKDgwOGg8PGiokHyQsLCwpLCwsLCwsLCwsKSwsLCwpLCwpLCksLCwsLCksLCwsKSwsLCwsLCkpLCwsKSksLP/AABEIAOMA3gMBIgACEQEDEQH/xAAcAAACAwEBAQEAAAAAAAAAAAAEBQIDBgEABwj/xABBEAABAgQEAwUGBQIDCAMAAAABAhEAAyExBBJBUQVhcQYigZGhEzKxwdHwFEJS4fEjghZisgcVM0Nyg5LCorPS/8QAGQEAAwEBAQAAAAAAAAAAAAAAAQIDAAQF/8QAJBEAAgIBBQEBAAMBAQAAAAAAAAECESEDEjFBURMiQmGhgQT/2gAMAwEAAhEDEQA/AMJisatRS6jMqkBwlJIZISlwLtRq/GLsLj/ZqKgkAkFAdIPvA5gynD1IeprCactTst9S2j6EecTkuol3IFVOQDtR9Y5dpCsGv4jgWw2HXLm+1UZY9plFEoyjKkszqBzA0L7wmlcK9moFSwlmNe8TrUCt2HzvDBGMlS8HLZbKCEkgEkupiQHYCzsCbaWi3g+AKmn4oAy8yssovRRc5lJpmIcskmlzQMYym8tkrq7FPGVTZiUzFjLLDoluAFKFXWWuzAZjrvWAJK1VygtbQnbwjV9qJuaRLmgAVFndiFAAO5yggipuTCXD4kBC0JYZynMWLsAoZRs716RoTuPA6n+OAeVjChQzCqfjQadIY/jXCkuGId7auAWFWaFJkufn9+URTL2IJ9Onyh2kwbUw7iE1pRZjkFGbdw7UJ5iKeEKyzJxU6lOnvAi+YqVe45dIrxaXMxks46G3mbQ4/wBn+PkBU5OIQViY2VnzZgSzMoPd2L1A6FksDV+WLsbMJUSymDVIt9Lj7sGvFKQUqSWIYpYimkavi+FQkq9iFZiZhKSKFJJACgpIy+ZuGY2yeIKWSlKasHavkTU6xotMnGqLpuNM3LnUVEPrVtBakGZESwGIckKJBBNgSGIs58xCRwDenlBcriCykSyHAcpFBUs5NK0DNGcPB3xQx/ApyBASrOVZipzVLHQKymtHbfxjhJYYLlsFIIuQLVCq39awJMxCEu7OC3dcpzd6oBIZw1QdDQ6PeBYkSF5lygZUyWMqmDFZoFDNUVdJA25GJzbjG+TO+xZ+LKu6UqSCCWYByWdRYDMlhS0XYaalMsMO+LqL7nUHUMKjSDOJAiXnJLqUUoAYnKkkkKNC2rf5nhcrMwqBWoBF/sO8BO0AIElybju76l6Wf+IE4zIJSkoZQQ+Yjwe94NWKAlh3aKqRWt4hxAD2Sg4UC1QO8kPrs5prSDF00Kn+kD8IBy0S+hDu6XGZx4hiKuKQ0wONyzAQfdehYUDvSosW5trCrADIh897gAuGqG0q+/wixcxaFKIUogge9djZ/GnhBkk2ykstmw7LmUkCktcwj3HzZgoj8o1ChatTajwNjez+HRNKTNPdDmzgkOzpoyQws1T4IuFcVTLm+0KUzCnvDM/dLs7AhyLgc4Jwswq7wKFILBiz86O+rPEZRafJKVopxODQC5IW7sRzFHpfMwHjyYDEtn7rMLXAJ+P8QYqQSsjMnKz5qsE9OtPDZzAZQweurbU15RSI0b7OJfMDpQPyNL8nERm0LPTffSIS1gUfeumw6eMcW77wwwFj5LKdtNGbr8o7h+IMFpKcxWAkDUKBcFxXwi6bJzjKhwQHKiXFCxNHb8oNduTew2DCAc4ZhcVJLihY2asUxWQ2qpjvs52czSPxCsswhByIL93KxGUAVJIy/wB3Qk/ii/ZyxMScwmAjKkkkByQRlFXcGwrSzQk4Px5UqUBmICSSBoakVbVqfdGOCKsZLCUyS8sKUJiTmUWqUsaMxFAPy0jncJbm5cEdROTyBYvixmyVocAEpIB0IOlPtzCyQ27uKuGY33q4HSCMbhygDukULu1yMtB1/wBO1YCw0zKAprgg/OLJJLBfTj+WkXCblAN619aU8vGCMKUOAxOZ33q7eHWBQkgkfy13pFcibfxtfeC1YGmF4mWFKWEgCgyhRewDjmXOo+EV9mZwStTkC5qHL2BFRWupjkia4UHoS/OgFYH4bh/fYuXAGxvdx9Lxq/LTD/Fo3ON/qo9pnCAEkEgZgUmhM0J90l2e1Ixc8ufeoHbQMSaD4w2wvHzISMjkqoXrRrNa9bXilPDi2YpypVmYkIDKCXfvB2cpegAekSgtl3/wlFVyLcNI7/eZLAklQcEiwbr84O9lLyBLV1qTViA2zAv8YijDryKmsSlNSGBQXBdtE1AOVrPFS+IssO7Ea2Iaji+48Yq7fAztguJw5BJcKANGoWLP4UHlGq4TMRiJKkCUpKkihBcKKRn75VVKixY8tIz6F5gXS40FSx/TSD+GYsoV7QgBQo4JspNA9gMu/RtITUTlH+wPKydm4bOpIMxQDFSswqOY/KXBBuCwqN12JUM5YONfqX6Q/wAbKEuW4WGZQoAHKsubKNBQB7PmrSqKThSQSzMXANUkXqro3IwIPsy9L1T8yXNABSpJuQb2PIbXeD5R7je6DUgg1H5hXe0IZ00hQUQduTpDDqAfga6wwn4zIpJS0xKbXAYVIYVFS9fWC4jNB6sEwFAKUcmoGlraaQLiw6SaoVQGrjKLAOK0+EXy55UgFVGOtWFP2FOdooxABIZRdnyitGDVAoXv1HiqsCTsXy0nOEJBU9AkVctyg2VhwhnB/wAz7/x8YswyElQC3AF7ODYXIc5stIjiBVQI/wDEv4jkdKWa8M3eAvISCFFTkBLVL1Jb8tb6tajQBiBnDIfIMrBV8zAKNL1BgiXJDFaiABQG7kZcwpyILxWJoUolLJTRqN6JIHgN4CAsAKJZBILgc92+kEguKWpetWqdddYOXwpEwuhezpDgAPu1732FTaKf93KQfynwp6j4RtyYbsVDKlQdwFJUFE5mKnJAoa6PE5CkgkFRzEBqggu1Orbi4gTFyy+jEuA4uwdx4XiuZMD6kbvq7xdK0UlElhrZczBq3sTW3nDnB8MmhAm51MohCClRcmgyByBYkMdAWtCKWoEDVh926+sM+FYsJzImk+zWkhkkdXpdi0aV8oWXAw41h1uMplrKXB9nVW5Kg2UMQag83hRhUkuknfWm8MVYyVLSlKXU5cqBLizBjer1FCDuHhaB3u6HduejfWEXFB0uKCVKCCpmNcperAu3llfxEelYYIzauBf3bHzqI9jlJ9sD+ohRB1Gbl4xVMzNvp6wOjSKFuAwGsewE3KFA2cFXSscmOyjyEe4dM96gIIALimuuh5xToP8AFhK0lJqCGL10rBk7iypiClYzCqg1GLMVU5sdu6HgPE4jMkuSXocxqC/7RevirLBCJaVAMGQwsx1rc7+EJROuy5anklKXdIUSzkF7kjS5FhU7X9i8FmkpKlD+lLSoJZiUry6g1qVMb93nEsHxBKUqzMcyVAAUYkM7AU6NrAScUqZlFgmWhDU72W5LXud4WmBA/D5aVqVmLMkl63qxpBeGmALUMxAPunepYkAUIBduQqKRBeBSSGUR3feLBy4Fuh30PSBxMOdnyl2po5ra4FxD8j88Dyfj8yChCVBBCakMVEEFk3cClbn4iYUZVgiqSLChcm4P3pEZakJByrKSP1AVO1QzPZwDF2GxylBiCRuGPo/widVwIyGNwipq84Ae5zFn51N/AWgRc5ICUC3eNaFjcHx0hqFJVQlgzGtzoC2/MaxXOly2SGByiiruN71vQnekFSoEZdFC1EIqWYD1qK0q5OmkSkzsyWSAauSd9uf34SmzwQylFkpLJelBZjUg189YElz3oEAlmBa2orqatX5QKwMhzw+Yzf5FhYBN0gDMGIarBjyPhJGWZmCkpSoLOZSiywC7EABwBV9GaF2DnupKVJF6moapcPlOzWpSGieM5ETEJloHtU5a1oXD2qWAud/BGmgPwG4pJYkXZ3J3yg1Y10qGflCpM4ENQUuHB8K1hpjJ3tCFFJ71XFi7An0NthSFWKk5TVxWhBBazEkdYeC6CkMcHihbMUmlBrs786/SG8uahb/pDAPrS4q2lRzjMd4DvFwKgKqDsXItS0N8DxRYFEquWypLhz3rGjkB6n3RtGcUBrwQcZw+RaWqClwd+cKFc40nHpmVQKWUmgIVXzfp6wlTICgwT3n3DN8vOLab/JdlKVUEMMElNSq9aU+dvCOYdaChGZLgEuxZw5oef05xQCXUWLAgPzLsCdLHyhnkR5GMrBmaXBdVA1SWFHoLClIrlqWgguKuDamUsQX56xDD4zKUsW3caHn5xzE4kOUpBYTFFJ3SSSObh94SmGF2Sx0wZpR0o+9AC3m8FzpATUHoxodyOT0dq1hdilmj7v8AF9IMRPT7MUfKQ5Orh8rWFXgVhAmgacakCtPn+0VYJwTTzHWLZiq0Iq+jdIpw63dzDdB6CfYhzao68m9YHND8TEpxI1qI4kZ60Hw0D08IyxkCR6VW/hEpE1iG6ffKKlUax3IHzvEPafP7MGjUMpmICmqUkWpRntyeKzMJmFjel+RSz6UMDylb8viK+cESZFSORPgxqdoWqMkkSkzAUmnLpQ1J3d7xYjGBmSGOhe48R8IClkAUcvpVn32j0mZejt6HdukCgOI2VOAANuYAsKeL9PhA8ubLzXLtUEBn6ireIr60E5gK5SC99t6vciPGZcqZRYMWaz+dIG0EUXz5YWxPuAByCHO32PHeBjLUSyHVSo1DgX510is4hy7hzs4YEu3Spi6VLyZsinBADeKSAR1AtrD1Qaosw81SSCHBoxDPt4fdoLxPElKYqdwAHPJ9RasAoTlJzEE1NC1MvkdaR32ztVw++rOdqVNYVq3YKDRPUojI6mZxT+CH3pBCwFJASAlR2ZVd6vf0pFeDxw958qgS+UABwGcFyCzA6PppBM5mfuli5bM70e4tyNnibAwBeHBNVZj52u5/aC5+IVlyzFuAbgkB2tU6OR/MDomORlpe1/mdecD4hzRnZ7+mtD4wasxfj0qCM6g4oSbE1BNusKUYhBKiRUgtVhro0N8RiXlGWdQW+/u5jLKSdYpprDOiStk3ozRepYGUAGwzdXPyy+UCpT4NEva+J3iwGi3NtFkwsQ96dP5gf2pjylu3pAoCQXiqAO9g3jVjE5ax7K/5gctbsz7RCYSUdAB4P9YhJxKkJIDd676+cJWAtHZymYEN9/fpFUhnMcmzCpn5bRXKVWljDUZLAXMVT4+ZjiaC+/pFEw8+kRzffxjJAoIRRRqL/bRBZLnqf2itL/KCvwSypwk3vyeMZ4Iylu77egItzg2QshMwuPcNx0A8YBlSS5zFqGvOCPwyghRVZMslLnXMHZuvpAeRcAaMSRQOR92j34g/qb79bRQpccCoah6CzN12qD4j5mJySySb6elR6XgQJBZy3P76wUiXS5sWOjuBr1+EBo1HDPtpy35wdwyT7R6EGnlqeTX+2KyXMZVE5iNC7Nzap5xyfjFKDaCwrc+cZqwUM8TIAA7yXckd4Hw2GjesUIBUWNx9sYAQ5VdiTDkT3T3UgNS5VR6M4BA8fpCtUgVRVLn5QU6fN7iL5mLOmzFh4bcoW4hKiqpr5a7t9+UEBjalGNRztYNzgOKA0GyZYCgU99tAN7M9HufCHCpKFAKm5kuwFKkpACsxS1Qd/wCESJiUJLOuvdYgWcZyxcXFP4j2ZajmWCoGxJVyIFOUI43kWSCkSs4BFKOOlwH+7xnMXJyzFDYlviPSGXDuIHKEuWFL0H2Gini8llJV+oeo/aGhcZUzo6F7tE1p2jhEcrvFwE8lIkiUBrFYmUv1iwKEAwUbM13brvAxFnctzglKuscKa0Fvt7wqwYHK2rFKWEFlIN+vUxAyWFGO1L9INmKWJESSPsxZlci1fBouCHofMRrMivNRg3hBaZgBU6yE+JN/vzi5Utk5KVZqVejWvAGJwiiSQHFXbTrCYYHnktVNl0yqU5cF6i1xS7wwwSc0ua/eGVIzNuX0szGESMOpwAm+5p56GNBJ4eRJ9mKEqClkuLOEgM5N3/u0jSpEpUhHOweViC4djEJaOdYYTcAoOHSxO7MeYNjWA52FKTqOlYeykXZBclR3O50rWLjRAGvroT8vOPImsKPXcX846mTmDu1adaPAGoDSmscywaJH7/WIKklJZvSDZipM4gEDd+vI8onKxJFm58/N44JWlzyiBQBuG6NBMEYucVKez/bk6mOGY5fV9hr0ERTNISCGPx8toiJjmBQtHcttg/r8qQ0wfG8gYXZuXkIWJoAH11EcmIaA0nyBxTI4SbVvGGeMUJqABcfH+KQpSoCu19/3g2ROa1j8IElm0UQAmpq8cQhzQE7w8l4lLXYUNbjyrE5k1LVCVU2D9RSB9H4ChF7OrUiyYkxzFKY0o9QdYFdhq+/0iqBkYBVYsC2+XzgIYp9GMTEwK+kLQQq+m+3pF4SFUItR3HPfSsDYfClVUhRbZ4MkcPmgvkJ6g/UQjaQbIHDMaVAdw5GnP70iK3UQKByAxNPHaL52GWgOogCj0qNLajmPFoHUtKgxdxZk36uYyZrJe2I7hDNRrFx9mPLUKAEc/hofjF8zhtBQAEM9OjjxELJWCVmKWsb6UgpJisNDhrECzC9evyiUqcSqvgwetBVyOUDoTMCt26wQjDzSSrL5CM0hWkWzcGKkZg7ODd961u/nEVJo5qKfdaQ5weBVNkTgpKUzEBK5Z93NlPeQqrd5JpzSN4ImcBC5WYvLI/KQWIs1LnV9eUIOpJGXxEoGwI8YHmJAsSI0CezwZ8z9QW+IMW4bsxKp7SZMI1ASn4kxRCucUZrMs1SHsCwJ8DHU5gPdV0YkDlWN5huE4SXUS1kizuP/AHaDjjJOksjokfJUbIv1j6fNVBTWbwisyyb/ADj6MvEIUdRtRQ/0kwbhRKJGaY3gv/8AEb9ef6D6w9Pl6HsAz/esXJwS11SjMR+m/pH1WRhpWb/iylB6jMof6kiGOH4bLXZEg/8AdA8GBHnDbJ9IC1oenxhUiYCQUnmCGjyMKvQEeH0j7t/haX+XDSl8/ak18VQNiOAy0qY4YI2YOG6j6wds/A70fAlGJy5ultorSkmOiXGKDAEMPX94qxEwA0L7RQErA3iKJBzO3zvCKIbGvDuzvtwFLXlGjBz9BDyX2PkBLlSv7n/9QPjB/BuBqShOckMzhNdLPvDyRhJISAU5m/WX8xb0hJyrtgTszA4PhgQlJQVXbKkn1Dx1fB0aB9u4kRpjh5WYKEpAINwkAvz3i+XNBsn0iDbHwZvCYIoBCQwOwgpOCmK0J8I0InAaF/KCJWLLW86wKYMGXV2bmK/5aj4Rz/Cc0f8ALUH6xsPxSwAxDcvt45+Jm1uRyPr8YZWxaRlB2QmH8nnHh2MWPyjyEbCXjFmmUgte9f7oMlKmEAlCAKhyWLUY20rtpFo6cpdiNpdGLk9lpiRQKreCpXBp6TTOPExo141KVZFJIVd+QBJboGgfEdoZadKZXFW3+nrBehIG+IpHBZpBBBrvFqOBK1AEGYjtLLGVgli3qkq8mECy+1YUUlIASoO1Hoa1bwjfGa7NcCyV2dfb76QXL7MjYeNPjAk7tKSgkFikiopqBpyVHZOPmTGKErUWrlBNXrbesP8AF+i74+DIdmkalPn+0V/4alqdiaXYA/Iav5QdhMDiFBJ9ksPfNRgRziGA4NjEJWFJS6gW/qJ2LdKk+UOtBeg3X0A/4WRpM6d31i2T2XQ1VjTf6QfK4Nig3dFmfOnnz6RZh+BYjUAf3Dwg/MXavAD/AA1KSarO9jaIJwcj8nf5tzbUfCNJM4OttHZqmkIU8AxMpzlCtXSdSS5anLzg/Lxm2xX8UWyQZfukp9PlBsvtEtNyfMfSFM/MCEqFbdIq74DkuNK18YnNakeHY8dj/o+AikSQttDHvYncRJMgnUef0glTvtzo3xhl2XRmxKSquWvjp9fCF4S1j5D6w87OYcuTvR4aCyJOVI1f+9CFqNAAHbp+5/8AjDGRiQtKsxs1dXarG+hhPMwuYK5t5COpUUJ6/J4tsOZaiHGGWk1KlANpuQTfwgoyxXJ3mYl2GpB8yIyqMWxT0T8FQz4VPJE4knl4Lf5wnyj4V3sL/EVsxdoa5pgATkZRqwDvu+0el8QTmAUAWytQWJS/xMMl8Qy5SLFj6ftA+CN9AWTwiaT7rA7kBuoiydgZkpNwQNduR+zBgxavaEDRTef7K9IJdYUqhain0tWC9CJlqMTox+8NJGLBTlAcG72hOcCtSyoanWwh5hJqUAJRU6qN/wBojFbWUbsI/AScrTQ5qxF2IYiFmL7N4GYMudaaEUOh6iL8Uomr1gF/HoDB++RHGiCuyOAzAqmzCwSGdI90EDTYxZhuAcNlgABSsoIGZZsq9mjnsQdI4ZA2g/YntYZK4hgZZOWUkE3JD18Xg1HatA92g5BoSfhk7CK5ipablI8RB+yEqfQ5V2tOiSYj/iBSwXEKTOSBQiIHFtZoy1QNS9L5vHZiVUJaDsF2nUbxn5zmpI8BFYmpG5hvqT/SfJtpfaB7B/FoNw3FM18vnGGkY4aD1gpPFmsB5Rvoiyk12a3G8OTMDgB4z+O4dNRUC58NX+URw3atve9IYp7Xy9TFVI26LPzz+FT+kRIYEmyT8Is9oIt9oIgsGcmXYHhiQxUUDqon0EaLDIR3Qggtdg0IMJh8xsfCNXw/h4SAwUN3DeUXgSlIIwyRkU/NvSB56ksElmrHcScoAGsLcRmJFDFWKslMzDB0kf5fQq+sGcOzZpiUgkqBYC5NbQZw/gKlpSVnJ1HeuTbTxjScKwqJP/DT3jdR7yjyGgHSIOaTOiMXRRgOyk9WUqARQO5+kaiTweSEgLOYj9/rAC56rqJ8TAq+JGw9IR6yRVQNKvFykVypHMsIDxfaQN3a+g9YzhxGapr6xOXJJvQRF6zfA+0sxWPWs1dthFOHmEGhjk1BsH5n7+cVyVN69Y55Nt5KJJD+WkEVrHFYcbwqlTjpSC5U/f1hQli8Or8oAiuZhFak+DfSLRja2giViAYwHFCSbhFc/OK0YFOorGi9mDoIqmYQQyZN6YkXJGgjhlQ0nYSkUCWCKD0I+MOmSlpsXKlKPKKVcNJ1hniQQlwHgFa5hsBDbmScAf8A3cRrEPwqhrBBnq1EV/iDDKRJxoq9g0cKRFylRUUmGsnR8zTKgyQkbRcjBvB+EwQGhPhHQom3jHgWGCiDkeurn9o3+Ew8tSWIA6ftGT4ZhFlu6fH6CNdhpJlpdXvaJi3CG002wPH8ClBlVfQAVMCI4akGiWPOreP0h9I4eVd5RI5k/IWjrSxRIKj6RzTlJ4O2GnFZF6ZG/wC0TTMI91PiYPUP1KyjYXgSbNSPdDndUTooBzpKl7cyS/wiErBJA7yn6fWCspX7yvgPICO+xADfO1LxF0MipKEj3Q3XX0jqq7QSZNgKHmLRGYggtpvCttBoGMhxHFSKQYmVElYYCEyxqBJeGJ5RKZUsIJUsptraBps0i8HaYiJL3LCLsPJJJABLAeA+9IFcv8ov4VxYylEr7zguBuCCPCkaMbdGvA0l4SZUNlYAlyLG27RVJnk/XeEWO4ypSj3lATFVFgdy40AZhFnDOOZjsKnokO3oD5pi8dNS4EcqHrx6h1iCeIy1ISVd0crkAAkn/wAgOsSw8+WsqGZQZWUChez+T+kB6LRt6Z44cGKV4YRRx3gycVKKUTgkggoJcJJNAFZTUH5RhFqxeFIKjMSkUSpyZZAsAfdI5GElBx5RHU1lF8YN3NwYMLZ+BrHeAdohiHSsATAHpZQs4+kLuPdrsq/ZSAFrdipnAOyQPePp1hEFvTlHcXzMMR0itCDtAXDOz8yc03FLUoGoQ/P82gHIekaMYVOlPSDuEjpt5oxmB4AVfnEazhXYtN1En0hhwjhQDMH5xopcpo9Z44ObT0rywTCcIRL90V3MU4nJLJNzFuPxrUSesKlqDupzsNTEmzqSS4LypUy9BtvFi0ZBZuWsGcPkhsyqcovmrQKsHgbQiRGDWtzYDUx0cLZL9Br5w0RihlzaE90fOKVYgVOm2/3842xBsok4MJJtb3tg3PW0Rk4UIGY94n3XDdPrFeMn5lolD/qmdNBHsfPCiBoBXpt8vGG2IXcEz0FYSxry2NPvwjglh8h7xBq9fCO4edllmYb3+kd4XIzIzEkE1gOC8G3CzGY0ylFwGNgKcoHPHwHJTQv91h7N4QlSqkloFx3AkFstDo9YjLS8HU2JF8ZKgSzRPhyjMPfBTWmjinoflDPAcJAJBAOxjnF/eRLSNradI0dKuRXKyX4AVLW/lnioYIBSl0zEeR3G1/SGsvDKfI+jvq8W4Xgjku5BDRakhcsxnFJhJIawIT1P7QCjBZUK8Ejxp/pSPOPpCOyUpwrUevWKMb2TSoAc3jOmDbJGJnJV3eQHqcx+PpAysatEsGuY51eJdI/1+kbTFcCY+fwaKcVwMKQQ7FmBDONyOcLTvA3Rhcd2kMtkIqUs+zpSQnqQVE+UcPa/GLICcqUgANlGVgAK530GsaA9lJcspyJtV7mlak3jEcRV7SYqWklScxAA/MXau4egjnnuWX/hJp9ss4jjETJbheHE0VaUCgkOHCsrJP8AaN6xdwbtHh8LLSTJWqdXMvMki9Al/do9trl4B4iUYfNK7q5xAegIQKKUH/URTk+kBIopOSaEFRLFSQoBgKKcG70IBhKdmWGjcYXt3KUHWiYgH8zBQ9DDvC4+XNDy1pV0NfEXHjGMR2ixWHYTkS58nRUsAILi6VIGUsDYgRoZcvCYlAXIQFH84yhCknY5SD6sWeA4+HRGT7PosyUlAZIaAMfjBLTX3jYQXiJwDk2EKJsj2q8xDCO5kxcylmlSYKwvBy4KoaSZASIICwICGoFnpItYW+sLp5JID3v/ANOsNpygdK7QvxWEygnf4Q6FYrxOPJUwsKCLJc9n2SPWA/ZHN6x7ESlCW2qjDrJJui/BTHzzDc26RWpT9VEDwFfi0dnJyoSkR7CIeYBt/Jg0DcG45fuS9Gcw1wVEDzhFndazzCRDnETcqD0AhWNFkpU13MRnKZiYpkL7oi6ZJzhnaAUKcNPzVtEMZh3mIUI6vCGW0HYbDZmewhWYIkSHIVpDFEyA1TWoI8mfCsdYGCVxYDAUuZBGdoAx6agaiMvxZffLV86dGh/isRSEKJblzDISQtThJlSCzDc/OEOG4XK4fg5s4/1J4TRShTMSyQkaJcgnU1jeJlAhtIU9t+HKXgJqJctUxZyZUo9586S4GrXbZ4Vx7Fo+Hy05jmUoqWpRJLu7kuepLxqcN2VVNwqMoGdbqQTQDJMKVOeaFP8A9uF2D7I4iXOEuZJWCsKKKppYZlEOyQSHFDXpH0CRN9kiVKIH9JSK7g/01/8A2E+Ec+nBuTsz/ozJ7PTpC5ZSt0kEzk/kzJHvJB/V8eUeVhhLQiYhRlTFjvlLMQagEGjhjXnG0xssHTl5mM32jwiUhAL02HKLygkgo3+ImFam0ESSsAQvVPZ44ma8aQUMkznMdzvAqFtHvxNYWxgj2wR1itOPBp8YXYjFEnlBfAeH+07xZh9s8UjIRphcvhWYu1InP4WNodpSAGji5TwdzDtRlsZgg8U4XCtmPKNQvh4MUKwTUh1LBN6ZlsJhjnD7vBPFFHKBuYaHCMXgfF4XMRyhrF2uqBJZoIOwyqxQZDEROQWMZhQcACYvTLypgPCqcwxWhxEyq4E0/EEGPS8ZBkzhSSXesVJ4KBV4VoysMw8ykeViIHmyyBA6FGMkFsnjp7iF/BJ65ksmYkIIUoAAg91+6TsSPg+sexYUtCxkzuCMtgXpUmw58ow/tpuDK1SpyZqUg55UlylCSGK1KLgKBCRmLnwpCye130RlKnZ9DlY5HtfZZgZmXMUi4S4Dna4vBa54FHAJsHqeg1j5NwTtYiQmZMVm9rMIMxSiSWcnuZQ6rucyk6XaEnFeNTcTNVNUSAq1XI2Cdmb+YC1Uwwbkb3tN2hK3RhpJxAKSFTJZJSl6EJUh3VY0Og8Pnk9S0KU8/PLFXzKyqJSWpMZzQApvWnIH2i0hRllUvN7xBIzNZ26wsxUpayHJUbBy5HLlSJzluZZaT5Nrg/8AaXlASZZmMaOtiKvkcg5moAot0gXi/bKbPUKiWA7BBJ1apuT5DlGWRgikV+RMPeFYqXLSQua6XojIlZe5VUd0dIXU1ZKOAuFcH16cXWYskinjHI9FxUTJjrV8o9HoV8BAFl1JfW/rG0wMoJQAAwj0egxB2ECJiPR6GGJRwiPR6AFg2JljaAFpDx6PRWJJlUxMQQmPR6GAX4JIgqYqPR6FY3QJMmneLZKzHo9AAWmsfN+1/HZ6MaZCJhTLIQCEsCxSCWUBmBc3BePR6Em8EP8A0NqODN8V4nNVipgMxbKSlKu8ahISwLXFT5neNJ21P4LAA4b+kSEOU1Jz+87u7sL7R2PRDRzORtHPJ8gmTCWck1h6uWMqRoAG+Pxj0ehezsAhMKiyq1awFH5QURUiwALAWj0egFZ8oWS5YKq1qIhOQM1h5DlHo9BAf//Z"/>
          <p:cNvSpPr>
            <a:spLocks noChangeAspect="1" noChangeArrowheads="1"/>
          </p:cNvSpPr>
          <p:nvPr/>
        </p:nvSpPr>
        <p:spPr bwMode="auto">
          <a:xfrm>
            <a:off x="155575" y="-784225"/>
            <a:ext cx="1609725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34" name="AutoShape 22" descr="data:image/jpeg;base64,/9j/4AAQSkZJRgABAQAAAQABAAD/2wCEAAkGBhMSEBUUEhQWFRUVFxYYFxUWFRcYGBgXFxQVFxQUGBUXHCYeGBkjGRUUHy8gIycpLSwsFR4xNTAqNSYrLCkBCQoKDgwOFw8PFykcHBwpKSkpKSkpKSkpKSkpKSkpLCkpLCkpKS4sKSkpKSkpLCwpKSkpKSkpKSwpKSkpKSkpKf/AABEIAKkBAAMBIgACEQEDEQH/xAAcAAACAwEBAQEAAAAAAAAAAAADBAIFBgEHAAj/xABDEAABAgMFBQUEBwgBBAMAAAABAhEAAyEEBRIxQQYiUWFxEzKBkaEUscHRQlJTYnKS8AcVIzOCorLhwjSD0vEXc6P/xAAZAQADAQEBAAAAAAAAAAAAAAABAgMABAX/xAAhEQACAgICAgMBAAAAAAAAAAAAAQIREiEDMUFREyJhgf/aAAwDAQACEQMRAD8A9Zs9mQUikFRZEvlCtkJwiGUBUUUFXRz20xhFnTwgnsyeEL4jBZM54SXGvQ6mwvsyeEfeyp4RMKiUJivRWwXsqeEfeyp4QUR9GxXoNgvZU8I+9lTwgsfRsV6NYL2VPCPvZk8IK8DObxsF6Bkc9mTwj72ZPCJiZHXjYr0awXs6eEd9mTwjq1AZwNM8f7g4L0DMmbMnhGL22tnsy0LHdW4AZ98A+TgD8sbh4w37T0pXZcJopP8AEQdDhopL8WJLcoDivQJXR5pPmqDYyHXJSvT63HSgj02+LQBJs62BM2dKZtUnMR5Hf1sClpwkKHYS00GoSxfm8aO/dp1qRZMJfs0y1M30k7ooOkakl0R/ovtNtIZiAlxVZcgZgOkOOjGLK79olWazhZoAA2VaaRhrvlGbPw1O8a8o0N8Wda58uUhJUAQEyxqwzIgxSW6Epm42Qv8An2h5k4JCfooCWfmeUalVt4JHqYR2buApkJKqKIyGnKCW7cB3mw1V0OQprHQo8XlAbmNJtlHIHIQvPLhyPlFLItS5ii5A+6N5RA0YZAamHLJOSS0xUxIBriBA69OsGuNdI33erHrOlAqc4a7RKswwhmy2eUoUAVzDH3GGzhFGHlCPB+BlGS8iIwAUj6aEM5EGtc1IGQMVlotD5Uh4cafgWUmvJ9OmJYsKRS3sgYCU5w5OmkxXW8bheOmHFFbo5Zcjvs19jsu4IMUEQaxdwQYpjgjN0j0nBWI1iSZZhky46lENkLiDYxNK4m0QCKwljEwYlEAI7AKEo4Y+eOPGMcVAiDm/hH1pm4RqeQZ/AHPpFNbrWWxIUAvQEkBX3eKVdYKJyHV3gxyiJvM8ozdj2qlTFmWv+HMBYpVr0OsWC7WlJZTJy14lg/KOqMY1ZyPklY5MtROZgfaQKQ3arSTkEFNKMXBHVwYYGFqmHTXoXb8nFXqUji8Zfaq3GbKMtQYMVYj9ZIcFOh4NwJzyi7tFow1FSNP9GojB7V32ClRdSMQIUlQdJ5hkg4vCIcsUuh4S/TzpczePj0fMtyg8u8ilIIoU90hwXBcGkJz1uqmWmXw1gRXQBhnEHssabYpSBaAuZ3Ad7F1yI1jd3RaCu8GUgpUTuhQZ0PQhGaUZM+cecbP2xEl5q80jd6v9U5qjZbG7RibbVTBKU5SHUpQDNkHNTm8FK+jHpW19+iyWRcwHfO6gfePyjyubf0yaQlRWaPgSFnETmtRSC45CHNs9qPap7IYy5IYPiZRPfUGHhnpCdzXb2oaYlASauoAeCSslXkIy2FkzKvKaMEoLKeAQlA6sWrzjV7J7L2mUAZy5o1KVzEqT4Jcw3dtzWezSKrAGqisU/KB7orrw/aAjuSCDoCo4SeQHxMPVdiZG8s8wJFAerD4UhafeY4gdVAe+PLJl7T55J7RTEs+I0PAtRukCnImIIKiSDmSfiYF+gPZv7TtBIR3pyBzxAxCVfEqZ3JiVeMZWzXQh3WkjESynT+UhQwk9IurJYgkbrEc0BJ8wGjqhbIS0WE2ZFdeHcMNrXCVuXuGOrHTOa7ZvrEo4BSGUxW2S0kIEMotMeRGLpHruSsaiBXEZc54mqWDGG7OYhH2MCJYI+KIxqZ1CwY68RAj4CMEnHDHY48YJSX/eQQACiYQfpJQVAdWcjyjCX5tGCD2braiksymHFKu+G0Pg0enWtFDR+Tt5nhGNvhJxFIShKkgkrSkaqSyXNS4f8sMtE5GCvRS54Srs1hYbCpqt9VRP0eBz4vE7DtHNAMi0ArQxZb76aVB5QxY7yMyZMnKxKTKBXheh3+zlpYeJ/pidkspMtHaoK5k4qUUkVCXYDKgAI8SIZNok4plrJvyaBKC3fDOlqLMSoAGSpI4HCQ8WtqvwpkpIqpbngAnEWcaPSMZZJqsSxLUSEkAqJGEqaoFOHoRE0zJi5iRQoSoY8LMEoD4DwNS3NUVjyJdknxuy8va2slKSVArCapmKBq7bhBGSVeUYy9rMogp7YqFd5agogA5BIq3gIFfN/wDaTceIDNhUs/PSj+cK+1pUUhKgAoPlqAd3EdTHNKTkxlCigmSFBbEGhp82gaUly9OtI0UmcvAopRMYd4pAOEcSdBzhe23Lu40zDXeZYqB+IZnlAKlTaplAPQQ3dt6LlS1BG6ZjuRm2WcV9oVvNoINYZGNTGuW6+j6w/Rizs61KSHJLDdSCT5Dq8WNgtjDEMSWLK/3SBItHZDEonCCUhIxAigqSlh6wxJtq1kdmUywtO6BXtCk7wLuyuprCRuzaGLxvQzEAEqIyqqlMyBx5QKZY5kyXiG+lLNiSoqbVyN7NqGGrHdYWoTMIr35ZNC9MUtWhBox6F41lhsglqQweUvdJyKFDJJ4ZGhcZM0WjG+ycpJGGu2XNlTHIwpUUgjPEHzSMnFaZ1jeXfZBORhOFQ4pyIej8FaPyi2F3oIKSkF9SKvxrVx1g1lsSJfdDPnzi8eNdkpS0QlWRIl4FVDNUZgfGIFAHpU504wyTEVAR0xOeQmoQpbEbh/XCLBSYVtvcMUb0yS7NrZAOzEEKDpCVjtbpAgqpqtI8qMdI9ZyVhMZBhiXNeE0KJzhhKwBBcTKVBTOPCIe1cmhadaeELduSYKhYfkLVM0QTGIRlzUjvHzhntUgPE3FhUkw2KPnhNd4pHOOyrYFO2fODg6ujfJFjSoprxu4LSpqqxJUeiXYHzMNTbcpOaflCk21qIzaGjxtk58sVozeyOzaRJwzBRfZOOKZaSpj/AFrJPQRo7TcqCFEVUU4fBm+R/pELgNlSIueJi3wfpH5zJXtcKZQlWeSRqta9XVQqbWgYdEjV4qNp1IssnBJNJssDE1RhWHOLhWNZeN0YyovVVFHUJA/XnHmu1E3HMIQ5ANEjSgB8HHpEebjxopx8mRkrQusBlT8J5HOJ2kVPwLwsqXSBHosPyLdgQtAUpJUKkE733VAZiH7BeRKcK2CfrYMRJ4E5vzikkyFL7oJI4DPkOcOWNAdg+LqR1pAasDG78u8JUkpYBQxMleINxDkn1MQsltRLTQAqILEgOD9Z+MHZcwYSylZBTYS+uLiRC1mutpmGa4ANQ+nJ4CQA1lxzSyisBTAqclJOmLSNTZ7AbIUpnhBBYlH0h9WYlQFCOY6gxW2K8RKRgDEAkuxDv3RXz8YVtV6uS5enpwhMqYcUaiw3rIE0krcKcEYCno9WCnq48o1aLbKMsLAmLcMoBIalQ5fiAXjyYzni+2ZvpUuY2JqNnQjQEa1aA+WS6A+OJtrJtjKVRYwaAqWgfE+6LVNrSpVFJPRQV6pJjCz5SFk0RU5qSQrmN0ueuUWF2WMrDJdIoxLf2kaxfj5eR+DnlGJsMEfBEBsSZiAAo4w2Zz8xQw1jjvi20czQFSIXtkjcMWEuYkVIeBW9aSgsmmvnAlJ7CoptF7ZLKnAKQRNmToD5xywzRgEMhfSPOjlSPSaVgk2JL6+cfGwDnEzaGiEy1jjDfYH1JpsaRkIl7KOELe3xD24vBqTNcUGmWNBOsQXd4OSiIiq2AjOF1Ws8YKUhXiFN2q0IPp6Rw3esZERyTbOcTtF4gDLyI9xz8IOUhcIClqUoOC4Ld4gkdIo7Vec6WxKMQKgHTU83ANI7b7yW5ImpTwdVQeaCmsVdpvJaWUtbl0h0gIxFRYDdA9YXNgcIsRt2107ewhIALAILlJBbeQo468coHI2ttfeMqjgMWANH8D+mheTtUe0mJRLCkyiUoLO+JbCrO+teEQtckz1qJSQntEIUQCKspRXy7oH9UbOQPiiaeXtjKwHtdwtUIWmYRoxasZi+Lts63mS1pKEjeQpJSpSg7DpXjGXtNm3pqZQU6WJANWAqnxVFzZrQsSpoSgEhXZjUAJYEgmrlWKM232NHjUdoxU+VvKfWrZ+sDnWRkJrU186j0i1tljWLQJagEqoKaBxX9cI01q2VAs8qcv8AhpKElRJrRLFISdXenKEsouzF3fLmyR2uE4VChb7zYhzCgPOCW6d2toC5Q3pmHdFd8jCQ2hJr4xobwviSqzplTUJKMBTKmS2QpKlJCgFA5sS5POMcF7wDihzD6ZMzawG2UxT2aqwdlJshnTFOpRKJcvUt3ieUUl6WmYubiXQqAUwDDhQeEajZe4EW1OJU4PLAHZBIdKR9LEaP68YjfdwpmTgZSw4IRVSSwSkgk1yf3w12ibjWzKImmtYlMlb1f1T1jSHZBWFKqNhcsR9UbzO+vpFxs7sooiWqYGIWFVBIwmtHHEA9YnTFsxAlFOAuCFgmmYILEGH7tftkBncs3FxGvv8A2IwmzpQMBVPnILNQEhUonmEhujR9+4BLmYq7ndLeCfGqiekKk29GbS7ApuwprRg5AJdh04fONLdE1xl6fHPzigmJBmOVkAmnI6ZdffxjR3RLoKeLMD4aR38SOPlLQLiRMcSiCyrNiMdLaIdg1gNnCFu7hi1VYFA5U4wvbLGezMK5KgqErGrLagEiC+2c4BZrPuiCGVHPGqR2tuwotBOsdUX/APUA7GIKQYakByYdAINYIZT6wkoqETTaCI1GTGTYlHJoWmWZQgptcMy54MB2g0mKosys6eHyhS81YE7xU+iEJClqPAPkOekXfatnALRZxMNcmqBmr7pV9Xj0hXIbA84tdsmYySgJGiQSsvXvTDnlklhFDNmzZuE1JxglvurOFvAR6Em4VTFrWRRyEgZYUpCQB5E+MNXXsgmUAVHQOBxdRJ/u9IjWwtGY2Z2QWlAWtW8ZmMgUNA4fziwt1zLdPZuMSVEtpMACi/MjH5CNPa1ypad5WAZZPyyFYp7Vf8sUSrEHIcgpDMXLkDR4duIN+DObP3GpS1TZycKps1EwsPqzSlSG4VJ6NHbPYxIlHtWQ+NQfMkzph88vAx9eW2aQtUuUoFZSlSCkukqUxKeXe9Iyt53sqZhUtQKSjE1XABDoIOr+hiUpodBrxnJ7dMxITiSokGZULxPhS2TDezPCEb+vxU6WhyXAU5JJAcvujugMBQcTFRa7aS6GLpLAnMF+6eMDtM4uOQCf/UBDUJqlUJOQLZE889IBNmDNvnB7QXdsjwy4ZQsQ0FlE9Fhd9pUEKAOY7oJAbRwkhyOfrGz/AGc2CUtSk2uTLMrAopWuXXEGYY9Sz0dzxjBSF4SDw/WsembC7QplyJkpQBxAqJUHS1AHCjQVZ8qwvkVlF+0C1K9pSkDs5aQUoQKKCc1K3WJqwr9WKKxbWWuSf4domCppiKgeYCno7w1br2TOnTMQCCXCJhJOCgSzg1Q2JgNSIaOyUxZIGctCy5yIShCihLV3TicnUmHED/8Ayda1pCZ5RNAL1SEkFmcKQzFuRjS3d+0KzTd2akyiTm+JHnmP9x5lMu9SSAAah69BXpA7MknLM/poXNroWUUz2ux3ciYudhIXLUUrSQxHdSCHGjJB8Y0dls2FLaR4Lce0s+yLCpK20KTVJGrpj1zZj9oki0pCZn8KZ/YfPKOiPNaOd8OzSqc6DyiSFqGUFwZHQ1EfdmdIpkJg/BxVqUeEJW+YcB/WsOKkkZ0hO3y/4Z/WsB1QKdh7Oo4BSDCZ0jGy9uSkACWCOai9eYgS9uZn0QhI8z5vCxWkdLkrNuQ+cc7McYww25ncEdSD/wCUQm7azzqgcwB6OYZR/TZI3hXyjoAP0fSPOLRtRPWKzT4MIr1XytPdUp+OM/OCogckerqQkBywbWnvhCbtDZkGsxL8nV/iDHmlov2dMDLmKI4YoWTOfMjpT3QGZM9ZlbQ2aaKTU9Fbp9YnKvCVkmahXLEPnHlGeTeYgayQafCF0NkezoPBiOUU2020SZKcKVEK1arDmnOMDd1+TZDlCyCfomqTzKSYBbCJxxzSZi8ySph0CAGA5RLkTa0NYO8L1xLEyapWFJdKSd5ZFXPAO2kZu8r2mzgSXZyABkHqw6uPOO3komYpy7HyGgH60gl1y0kEKLAuC/EHEk9SAG/DHLFU9jWK2W7ySg4mqK8loHZtwc4h4Qe3rR2SAlnwDEXLulSk8KYg3lELznpKQlAbvBvu4itH5cRHhCtnsXaJJriJ3WzPJuLw7MBlLKlqUdN6nHWkcWHIrRRh+fZOzlPkrvHkKD4wimzqOSSQ3gDoxgxY1Mmu7iCUKbEaCuVc3yyivWku3P8A1Gju9QNolmcGQlsRORNYrLzkoTPGEgg7zgvUqU3o0NY1CakhL1fTw+cMSZysBAJGhA1D5HxaIpIEsuKk8i4+Eds2ZEKxbF1rep0DUah58o3f7OdqkoCrNaBuTElKZhzTiBBBOqS584wy04Vhw455eMEkzTLU9CGLa5nXn8oKYrPX752HlJSlUo91LOMjimSyTzyjG2DZBcudJKkulRLtn3lsfQRodi9rUv7POojdwKNcJruE/VdLeUbwzJFKjdf1rFIxUloXKuzwS8rqMtCHaqlJJGT5jp/qFbBaSghQD8QXAI5x6xtps/LnSECWRSYCwYPuqBfzPnGQvDZUpQhqqZyxGefxZuUSlFpmUkbz9nm1AWkSZiios8sn6v1FfeEbOfbcIYegjwy6iuzziQaSykk83APvj2OXectgcQYgH0ivFcuxJP0MptZVQwO8FhMs8XHvgK7ylj6Qha8rxR2ZdQ8+cUadCKas5Ku1JSGTLH/bSQfdBJd1JdyENw7JA+Jg1mO6INiiUW6RWtgv3fL+zR+RPyjosEv7NH5E/KDJVHcUNbM0BN3Svs0fkT8o+F2yvspf5E/KDiJAwbZkhf8Adcr7KX+RPyjn7qk/ZS/yJ+UNvHI1sNIXF2SfskfkT8o7+65P2SPyJ+UHaO4YFmpCwuiT9lL/ACJ+UR/dMn7NH5RDcRI5wU2bGzzzbK6ZcuapWAMrDRgM3Ib/APTyEYZUkperNnzIO676sTHr20NgXNDSkgqIYqJYBn8WqcuMJXdsBKlgKnq7QuCUk7jgFqZkcjHHK7HjA8xuXZa02tbyUEgGqjRIHP5RtbH+zpMkpVOnVBcJRQA8lcY3Ey9JctIYADINTLQRhdpNqse6jiX6wUXwQK+bdZ5CQlEpJYEOqp3ur8YztstqpgYgBNOgbWkSky+2JSneUXY5uRvYere6LdV2Bdhl7rLmzDLVSrY8vAD0h4CuSiZyeoKG6g1DuQ2T+9jFTeNzrRLC1FICizA1euYaPXUXEEIxMCoFByFUpVgwdMKhGavHZ9VompmzO6Z4lMNUtUj+qGoRzsyVjsKDZgo5qND0xOSdAwiuly60q5JflpGnuG7BMsau0AKZZmFnyLpbyBfxMVVnu+hWej8enN4nJ0KisnocRCzFRGEVzLc2aGlysx5iFkSt4NRyz8IEWENKCkKIYuoZA6Dn1CT5x6dsRtGmdK7Gb/Nlg4SfppAz65RkBcR7DtlAYgSkAMWCKKLimakj+kxVWdcyUpM1JZVSk9KP0rDxk4E5JM9sMpCkgtmHqIVm3XLOgzfLWF9mr7E+QklgtnIIZ+YA5xaLWY6k8tnPVMobXcCMK2AdQUT1b/UfbNK/gBK+9LJQaZgMQfX0i5UYBLlBJJAZ8+fOCtMEiSkCFbZLThNIZUuFrZ3TDSeicVsvbOrdEFC4Vs53RBUmOWL0jvfYwFx3FAQY68MAPij7FAvEecSSYwQoVHcUCeOsYBqCY4+SuFjMJLJGR/WUMYEgYlLAbMD3k6wuZWMD6YpWgHMk6dPGOKDDeo2ZGXhCV62sS0gkAoURvJFQT3XHCkVd63wEJ7RJoqiknQ8WhWx8Uuiyn30h2wpqHSoVB4OaGKG8trwAGOYyArwI4Z6xQWm/2U0sOFV/C+YTwEJXfdcyfMZI8dBxJOkAPRK126bOmYUOXIwjWsERs8vHOlLYnsmSc2mKdm50OukbW57hRZ0uN5bd4/8AGCpsIMxS9XQfLM9c4bAnKb8GJ2JuPEEuQUhpiTkQqvpnSNxaLCkqksKBZUeGR845dF0pkIwpAGfqSfjDxSzcoaKoiQtUt0sNQQfICBGwgIQGG6Unlu69YZHSJQTGE2buUiVaJYqJtQSKCq0kH8svzgNp2ZYJSKJSotSrgO/5gnxfSNjdti7Mr5rJA4A1I84Zm2ZJIpkfR3bzAibhZjxm+7MUTsJAGEAdVVKq61LeECk3aVIUoVYNhbQjMc3MavbW5S8tQyCVlXXES/rEbquJSBIKiR2pmIV1qE/KJY0xrLSz3UjsVJR3SiWpv+0MXvUecZ++7jwrkIGZZJ8O0J9wjf2O7ggilOySn8qlH/k3hALyu8KUlRDlJf8Atb5+cWa0ToxtxFck40moSZmE/SAbGkf0kkcwI3kq1BaAtNUqAIPWK+Td4SUlsksehSElvKC2GR2YMsd3NPThDw0KxsnjETES8QVFk0TaOlMK23umGDALZ3DGb0ZLZbWdW6IKlUAsx3RBDMEcsXpHW1sMFR0mBIXBEpJyhsjYkgYm0STYyzUfmfhEV2mWSpGEskgE1rzHEQrkPGAOXMJJoUgZkg+kESpQUyiG4tQ9CDBE3gAhhk5AIr4ViqvC14klSWBHCphbZRItN5KN3d1elehiivqfLnylS1OlT6FiFCqS46QhP2iKkpOJnLKS5Sza8Yzl5Xp/FUxopByyzFeUYJY3ve6kSVSwXKk6nXWM2m2rUCCXBajxEy1LAAdSjlxr742OzOyYljtJwxKP0CzJ6jI9IwrdFfs9sx2oxKBCBR9Vcg+XWNvZpKJacCE4QNGZ+Z4xNagAzZZUyiJmDWGiTk7CFUfJHrAzMo8KzrxAzJ8vnFLJjuIRwLivTeaSe8ByhhNsSrIg+MCzDOOJFcLGaIWn2tQyEE1FgDWOqVFOb0wmreRg0u80qy90YBO8bCmaCFB3w/5At/bFVfqOzkSVfUmIKuQNFH1MWqrcnjCF7FM6UUgh8w7QrQS3RNyji1QnY7SnAA9WaCqnCDYpIqEDVHMccKoZCtM+MyOFTxAgwNZ6+UG0LiwhVCttU6DBMXBPpALWCUF42SoyTsfl2tISA4HjE02hOeLzihRmYNMy8PlHLdHZFWy8RbkGiVpJBrV4NNnJKWCwlTioJRQaOku5jL3R/MVFjasxDDst517S5ZTVCgQd6pZoGi+UrWf5ZlYSHxEKxOMk6BiYzU7+X4QGR8T8IDMh+3X0iWSAcQVRnYa5cIz0zaAjElw6WIJOiqDq0K3z3k9fiqM9b/5qv/rR/kYwS2nW/G7Fqg+ekMWSxmfMCE5kVOTDMkvllFDKy/L741uyGc38I+MCzGqum6ZMneKgqZ9Y0ADUCRpFiLWj6wikOQ6D3R8mGRORbqtQ0WByf5xVzbUSc35vCNozgiu7GUtgaGVXipP0g3mYGu+wHBDwlO7sU9sz8IqmI0Xn73BphbWig/nA12z7xHiIxdg/mRc6iHTBRoTejAOp/Ee4QeRfiRmfP/ecY215jw98KWzvJ/HGkwUby23mkjxzpCareAO97/hGdl5DrDK9IKNRZovRJNSepCm9RD1jmJWSGB5ksPOM5au74Qxdv8sxOcjKNmqNplyhiUlJ/BU+WcJz9srGlK1FZZBCSMKg5IJASWY5aRjLD/1s/wDAfcIr9sO7L/En/FUSyZfFDt97YqtFoSqWubIQkMkJq7OSpTFtfSNXs/tanclz1pU+U7IOajGNPdGDu7JPRXuMZ/6fiP8AEwrkzJI/QPt8glhOQTwBeOmdJdhMQTwevlHlmz/eX+L4CL/Zf/qlfh/5CEcmHFGyK5f2ifMQG1SklBZQPiIwNu/mr/GYv7L3UxsmbFH/2Q=="/>
          <p:cNvSpPr>
            <a:spLocks noChangeAspect="1" noChangeArrowheads="1"/>
          </p:cNvSpPr>
          <p:nvPr/>
        </p:nvSpPr>
        <p:spPr bwMode="auto">
          <a:xfrm>
            <a:off x="155575" y="-762000"/>
            <a:ext cx="2419350" cy="16002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36" name="AutoShape 24" descr="data:image/jpeg;base64,/9j/4AAQSkZJRgABAQAAAQABAAD/2wCEAAkGBhISEBQPEBQQDw8PDw0PDw8PEBUPDw8PFBAVFRQQFBUXGyYeFxkjGRQUHy8gJCcpLCwsFR4xNTAqNSYrLCkBCQoKDgwOFw8PGikcHBwpKSwpKSksKSkpKSksKSkpKSkpKSkpKSkpLCkpKSkpKSkpKSkpKSkpKSwpKSkpKSkpKf/AABEIAMIBAwMBIgACEQEDEQH/xAAbAAACAwEBAQAAAAAAAAAAAAADBAABAgUGB//EAEMQAAIBAgMFBQUFBQUJAQAAAAABAgMRBBIhEzFBUWEFBnGBkRQiobHwIzJSwdEHFUKS4TNicoKiFiQ0VGPC0tPiJf/EABoBAAMBAQEBAAAAAAAAAAAAAAABAgMEBQb/xAAoEQACAgIBBAIBBQEBAAAAAAAAAQIRAxITBCExURRBkUJSYYHw4SL/2gAMAwEAAhEDEQA/AOTCAVQLiFjE+1PEMKBTph1A1kKAVdMw6Y9sjEqIqCxNwKyjEqRhxJLTA5SWCZSWJAHYjibsXlAYJwMuIbKVlEABxJlDOBnIIYLKVYLkJlAAViZQmQmQQweUrKFcSspLGgTiVYI0VYllAspTiEsSxIwLiU0FcSnEQ0BaMtBnEpwJaGmBkYaDuJhxJoqwGUgXKQko69OYzCQhCQzCZ3KRyNDkWGihanIPBlqRm0GUS9mSLCJjsmheVABOidLKYlRGFnJcTLR0KuGFZ0rElpgbEsbsSwgMWJlCZSZQAFlKyhspWURSA5SZQtiZRDBZCsobKVlEAFxMuIZoy0JgBaMtBmjNiSrBWKaCNFWJKsHYpxCWI0JsYLKU4hWjLRm5FpAWjDQdow4GbZokAsQLkIRsXTGIMLBi0WGgzrUjlcRqEhiFQUgw0WXsS4jtOoHiznxYeFUpSIcR6JuLF6dQPFlbEOJcogKlAZUSSgOyao5s6AJ0jozpAnSEUI5S1Ec2FyPDCH2FMhMg37Oynh2FgJuBTiMypGHALGAaKYVxMOArGDaMNBspTiJsADiZaDOJlxJbKSAtGQriVlM2zRIGRm8pTRDZaRixTRpmGyGWZkDkzcjFiGUjFyG8pDOyzcUFiG2D5P0K2ZccyY3hZqDDRQFRCRNFkRi8bDRiFUQEWFjM0U0Q4MLFMNCoCjMIplKRm4DMKgVTFIsJGTHuToNRsZdK5mARUupW5GoF0i4oM6L53Ljhn0HsGpjIVkHKWFQeNCIbE0cp4cFLCndVGJPY0xboaPOywgN4ZnpngDD7OTJ3QzzEqDBumeol2YhOvgUuQbDOA6Zh0jp1IwXH4Acqe4LGmc90ynAfdIHKCJZViTiYlEdlSMOiTZYlKJhxG5YcxsDNyNIoWyFZRnZF7ExbbNlSE8hY1siE0Gx1Z4htWdmumgtOn4icMV1GKeMPNhFw8HsTan5L2PiVsmGVW5avyubrM0YPAn4AqHRlXGHLpYw6nmaxytmMsKRIQk9yN5ZLf8wXtTW7QE60m+ZrGc2zKUIIfhcLGYph6zOnCKa/oKWZw8ijgUvBmFQYhUKhhr8gkMOvxJguqiS+lkEhMKmYjhgkcL1LXUxf2ZS6aSLgg2gL2dmXFremaLqIvtZi8El3oPCnyYaNNiW18TccakabmWp0I0giFaeOT4DVOqnyM3Ow1ZVSF0c+vgZPS111OzBLmE2XUnkoep5p9jLivMVrdk2PYbH60AYmlBK8mkg5StTx0uz2Y9i5nfxDpfwa+TQpLXSMGw5CtTl+yozKgdGeFn+GwvPBz5C5ENROfKiwU6I/LCy5AalBrfpd2JeRGigxPYl5Ujel7Xu0SeHlwWnO9zN5oo1WKT8gcyLK/d0iGHPL0b8EPZ5yOJfJh6eMa4MTjVQSNU7eKJis8kdKHaT5MYpdqy6+hyo1Qsapk+mg/o0XWZEdiPaK4r4G1jKbOQqppYgj4kfpsv58vtJnWmov7rSE6za5eQFYkv2k1x4XH7swydUp/po1DE1OF/QYp4ipxv8AL5CqxJtVzo44+jm5pezo08Q+nqxzDYtp8H5nFjX6hFiTOeFNUkaQzNO2z1NHHLi0uiuGljYPqeVjjfH1DQ7RfI4X0Tu0dvzU1To70sYlxZl9qp77v0OLLGX3qxSrG8emX6vJzT6h3/58HYnjo8E/Myq6Zzo1A9OouRroo+DBz2Z0qFblbzsNwxUY9TmU60eSCZ1xS9X+pg+zLu1TOrDtJcl56h4Y6+i+Ef1ORTa6DUJK+5P/ADpXM5SoagdSFGT3zsujSf5jaoRatJxf+KSbORBuW7ZwX+K41huzad/fnmfKKsvVHNPNXlmkcVjPsdBcYepl5I/dyP8AzB/3fh/qTuYqdlx/gt5tnP8AKX2zXgEq9ZvfGPqJVay4x9EP1ezHbSzt+GWb4C0cPKNry8krfmHyk/Bawezh9p4qaX2cGkrXnJOMV01R5nF9o6t+9UqPjuguiW897iIJq0rtf3two8NDkl4WLj1Pbui+JfTPEYaVSclpLyiz1T7Gc1HNLLZJ5VJR16j0MNDlLyDRwdPlL0Zx5uqd9rX9WdmPEq71+ROPZyWmaHnO7IP+yU+U/RkOX5kv5/H/AE14Yfx+T45GZmrjoxV7t9Iq7ZSZq6Prt5HgaoTfb3/Tq9NLGX3jfCm/80v6HQzFqZm3k9j1ic+Ped8ab/n/APk0u9POm/5/6HRU+hal0C8nsNYikO9NPjGovJP8wy7z0Oc/5f6jF1y+BTiuS9C1LJ7IcYoX/wBqqPKp/KtfiL1u+CvanTuuc5W+C/UcdJdfK36CmLwd4taa/wB3qnxfQUnl9iSgFod74fx05R6wmpL0djrYft7Dy3VIq/CbyP4nlqHZUmm07PwRr93zS1vJ23q1vSxHLkXlFaRZ7mlVi1de8nxi7p+aCprqeCw8ZLR5orjlsvPRDlWs1uqT3296z38dyGs/sHjPaxcQ1OcVwv4ngY46ok2qklZSe7lBu2/+78ToRrVtbVtzn96PCLr9eVH/AFD5b9k6Ue2VeHJLwCQrw52PBV8ViYNy2sWoxqtq7StTpwm3a2/7RLyCfvHFptXhJqUoaS4qKfGPUzc1/JVHv44uP4vVXJ7Ut+ZPyZ4WPa+K092Os4x0nHW8mvT7Oa8zX78xMU24Xy1VQdmm3Utw13XT9SLj7Y+/o95+8F+CL66lxxvSHlc8U+2sSnVjsryoRzVLWaScU4ta+9opOyNPvLUUYTdKajWc1Rf4m7bNb78/EhqJabPcLtFrgn4Ssg8e2rcLeb/Jnhv9p5bXY7GptM8Xs8snU2WS8mklq76+BWH74Rlpkk3FVnUUVN5Ur5G1l0V7XfyMZQg/JoptHvI942tyXnr82al3tmle0Ulq3ay89TwUe+dFrRN2jJtpuyttLcNztT/mYh21j8JiG89WtGMcsYxjUhGEk6lnJprV5dTF4MT8xLWSfs90/wBqFBb6tDy1+QJ/tcw98qqRvzyTUfXKfMMJ2XhJWU6tWF4tyalSaTzSstbcFHzbMVOyMPsZVFVqucb2han73vWTunfruMn0+H9payT9n1SX7T6DX9tS3X33fhbn0Brv7hHrKtRd7vVuPwPmke71Fqn9tVvUg3JbKLyNRTtpLXe/QXxXZFON0qsnZ0ld0st80mnx4KLYlgx/Sovlmj69H9oGEUbxxNKKXBSSfo1d+ha/aRglvxMXbpOXyifIOz+7yrRclVyOM5QalTk9Vx0vzCYTuwqkXJVopJtWlCSeiT4Pqc0+kxfbZvHPP6ij64/2lYL/AJiH8lT/AMSz4lXwMIu20b0hLSnwlFSX8fUoj4GL2/8Af0HyZ/tR1UwiMg8RicsdE5Pgkm/ktD6HkPP1QwSjXjL7rvrbjvOJ2jiKsox0yJ3bUb68r31ObDOmrXvdNK3G5m8zFSPaJFqJwMJ7ROo5ybpaJPT3X0y3O4qhSyNlKKCsxKZiVQC5m0Jmc4IYUy7gYSDRL5DPjNwQRRuYXiGpW5kSydio4+5awyf1/UqeATG4Jc/kbfic/LZ0cVI49XsmPrfXxVn8zEsJJXtJ65uPPP8A+yR1ppdTDiuvmaRcTCUWcbEqo8y35oVl/PGEX8IIzLFTu24r79SenNwSXHodiViKw3Azs5sMa9PdnpUg93Bzqv8A7wlTGxyu8kv9/jPl7vva+Gp0Fh4vevj4fogVXsiDvaK1187LXcZuLKvsEp42O1xzzR96lSy6rW2HktPNjOHqfZdnpNX2mHvrywlS5y32FL3smmZNP3lZq9rPTkWuxKyVO0l9i3KKUptK2iSsuTfIzkmUmj1lD/jJdMJS+Nap+gXuzBPEY12V/aoxvbVx2FPS/LjY85hKeIhXlVck80Y07SnJ6L3uL04h+yO1KmHdWUoqe3qSq+7NOzjTUbPV/hMZxZcZI7HcPB05e1uUINvHYmlJuK96leL2b5x1em7UW7kdl4dutKVKm3kpRWmmSptM6tus8q9Dl93O9LoQrNwTdTEVsRrJtRzW0dl0J3T7wqEarllTaopatJ5Iy/OTOeUJOzWM12DYLu/hXXorZRs6/a94qTUXsMT9knG9rJaW4rRnL73dl0adbEOEIxth6FVRTmvfnVqKUoJaL7qdrWtF2tvHey+2FKtRlorVe15feW+rUUlx5Nk7WxanPGc3gIwWnJVr/NAoyUrv/WXcWqPHY5NU4uGHrU4KzlUnF5nKUl/GopOO5JNaX4g62Ii5L7OrRhZKUV78nZatZlHXn4nue3a98DFX4YN7+VSm7/AQx9e+Jw700nir3kndOnZGsZMiUUId1uzaWJxFTWvCjCMZxhmUZSzNrWS3Wt1vYbxPdGr7X7PQrZITpzrQzSm8tNTUWpW3y1GeyJqnjKuWyUqFJ2WqTdSb8joyxn/6VNuzXsVZPl/ap8uhzZJ5FJ0/o6seODir9nzztyjPD4ipQlLaOlJQz6rMklbRt20sQJ3xmpY6u1udRbt33UQ3i20rMZxSk0jpuZWcFKoZznYjJsYlrvMKjHR23O6B5iKQ6FY1tCtqLqRamUiXIYdQxmB5ylIpENjEZBVIVVQ0qgdwtDcZBqdSwgqptVfq46DY6UcSa9qOaqprbCUEDyMf2pJVBJVkX7QvplpGblaG85qMxNVkEjWNDI6FOYenUOdGuEjXXMVCbOtCqFVQ5Kr/AFcntbXHXxE0B11URKko6ax4/E5H7ztvV/IHV7X4ZfW6fyIcSxutQg7L3d8uW7X9ROp2fFp6LWXwzXF59oLlH1KWLfBpfXiQ4opMAuzcr00spW0Wjbd7eQhVwLSlLS8lKL5tM6jxEvpAZzb0toS8aL2EMXKcoRg91k9/Kz/IHUxc1KD4wcra/iVuI++GlraC1enfpu6kcdeC9mwOE7TlGs566xUWtHubfLqdWPbf+8wquLVqFSn93e3JPz3HLjR1e7oUqOvy6GMsVmsMriJdtT2uIqVFunK+63BEN1MK78fUhPGxvJbsNcmcXuWmdRjYfOXnAXLTGTYbaEUwVy7lE2FzF5gSkXmGIKpl5wOYmcLEHUy1VF8/1qVm8B2IZ2xPaBbMWpBYDSrM0qjFVU6lqp4D2JGlV+tTSxH1Zimfr+RM/wBXHsFDyxb5fAv2qXh5nPu/p6EdVrjb5BsFD/tD5+eiXzMOs+a/0/mxJ4jw8kl+Rh1iXIdD+3l0fkr/ADM7SVtdV9dRDa/W4rbdfzFsVqPbbovUp130EtoVtRWOh7aPmVtXz+AntOpM7Cxje2l0KdZiuclyWxoa2xe2FblqRNlB9oiAcxBDF7/Vi8wO5dyiTdy7g7kTGIJmLUgdyXAQXMTOCzEuAqCOZWYxcrOFhQQmYFcikFjoLmJm8wWYoVhQbaFbRg/P8yX+noGw9QjmVmB7X6RnOLYNQ2bx8i89uIDMyvQLHSDup4+ljDqeHoYLTFYGsxdwZLhYUEuTMCUi1ILHQTMXmBpl3Cwo3clwdy8wWAS5MwLMTOIYXMQFmIKwKUi0zCZMxdiN3NZgVy8wWKjdyXMZyrhYBLlOQPMRCsKN5irlXMuqibGEuQC6vIq7AVh3NGXW8/EEomkhDL2jJbmS5LhYFpIu5m5LhYGiXM3JcLA1clzJAsDVynIojCwLbKuZuVcAs3c0pA7kuFgEzEzGEyJgM3clzJpUvIBkuQmxZB0wMFohCiSiyEEBCMhAAiKm9CEJGCLRCAQaIQgDNItkIAyiiEEIshCAMhGQgAbph1FWWi3/AJEIAxZ7yEIAjLIyiDERkIQALLRRAGMUd3maZCFxGQhCFAf/2Q=="/>
          <p:cNvSpPr>
            <a:spLocks noChangeAspect="1" noChangeArrowheads="1"/>
          </p:cNvSpPr>
          <p:nvPr/>
        </p:nvSpPr>
        <p:spPr bwMode="auto">
          <a:xfrm>
            <a:off x="155575" y="-808038"/>
            <a:ext cx="2247900" cy="1685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338" name="Picture 26" descr="http://t2.gstatic.com/images?q=tbn:ANd9GcRkjEEryyDSseiUccM_MkT0ZB5jREfTB9ToA5LzeaYrx_3U7eU&amp;t=1&amp;usg=__ScwoqE7TpR5PL1y5Ahd3bRo1U7o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085196">
            <a:off x="6426015" y="3311326"/>
            <a:ext cx="2286000" cy="1638300"/>
          </a:xfrm>
          <a:prstGeom prst="rect">
            <a:avLst/>
          </a:prstGeom>
          <a:noFill/>
        </p:spPr>
      </p:pic>
      <p:sp>
        <p:nvSpPr>
          <p:cNvPr id="13340" name="AutoShape 28" descr="data:image/jpeg;base64,/9j/4AAQSkZJRgABAQAAAQABAAD/2wCEAAkGBhQSERUUExQUFBUVFxQUFxUVGBQVFBQVFBcVFBQXFhUYHCYeFxwjGRUWHy8gIycpLCwsFR4xNTAqNSYrLCkBCQoKDgwOGg8PGCwfHxwpLCkpLCwsKSksKSkpLCkpKSkpKSwsKSksKSkpKSwsKSkpKSkpKSksKSwpKSwsLCkpKf/AABEIAMIBAwMBIgACEQEDEQH/xAAcAAAABwEBAAAAAAAAAAAAAAAAAgMEBQYHAQj/xABOEAABAwEEBgUFDAYJBAMAAAABAAIRAwQSITEFE0FRYXEGIjKBkQcVU6GxCBcjQlKCkrPB0dPwFGJyk9LhFiQzNUNUg6LCJTRzshij8f/EABoBAAIDAQEAAAAAAAAAAAAAAAABAgMEBQb/xAAnEQACAgIABgEFAQEAAAAAAAAAAQIRAxIEEyExQVEyFCJSYXEFI//aAAwDAQACEQMRAD8A3CUXWDeFyqcFVenPlDs+i9Ua9Oq/XX7uqbTMXLszee35QQBa9YN4Q1g3hZV/8iNH+gtf0KH4y6PdD6P9Ba/oUPxkAanrBvCGsG8LMW+6A0eTApWnncowf/tkeCVHl1sXoLVzDKBHiKqaVibo0nWDeF3WDeFnVLy22N2VG097aP4iPV8tNjaJNK0Afs0fxFZyclba9CO8e1mg6wbwu6wbws4p+XGxGPgbTj+rR/EXXeW2ybLPanDeG0PtqhQUJPsh7I0XWDeF3WDeFl58v9hGdntY+ZQ/FSlm8vFhe66KNqB4toR9ahRbdJDtGl6wbwu6wbwqH771l9DaPo0vxF333rJ6Kv8ARpfiK76XN+DIc2HsvWsG8IawbwqL77dk9FX+jS/EXffasvoq/wBGl+Ij6XN+DDmw9l61g3hc1g3hUf32bL6Kv9Gl+IuP8rVlH+FX+jS/ER9Lm/BhzYey86wbwhrBvCz8eWWyYfAWnrENHVo7cZ/tMgnXvq2X0Vf6NL+NJcNlfaLB5IryXfWDeFzWDeFSffXsvoq/0aX8aTf5W7KCBqbQZ3Npbp21ES4bLFW4sFki3SZetYN4Q1g3hUgeVey+ir/RpfiLvvrWX0Vf6NL+NC4bM+qiweWC8l21g3hDWDeFSffVsvoq/wBGl/GgfKtZfRV/o0v40/pc34MXOh7LvrBvC5rBvCpPvrWX0Vf6NL+Nc99iy+ir/RpfiI+lzfiw5sPZd9YN4Q1g3hUf32bL6Kv9Gl+Iue+1ZfRV/o0vxEfTZvxY+bD2XnWDeF0VBvCoh8rtl9DX+jS/EU9W0yKtjZaKYLRUNMgOAvAOeG4wSFCeKcOslQ4zjLsyfQSVB0tHJBVEw1bLvCxX3SY6ti52j2UltNbLvCxv3RbmgWKRONeMY2UkAYUW4wuQpCsZ2XYgg5j85eCVpaLLwYiG/HnqxnJPBTpeGR2I0H7E8s9oIxBIx34TxS7tHSRBBGcwcpE4xjtSNCndLmu3+zhtSqupFtMnrNahdvZQMeHPcoe26SLzJ7IxAG1N69vJ6rcp7zulEFOpI6p38D96vy8RKcVDx5K4Y6dnGVyScSJ47Cn1HSbgADB2f/qaebKuHVicsoMbiimw1GyYyxMEHDfhs4rOpNdmWuKHdqs7nC8ADtwwjulMrNXIcOBn7wpDRekC1wkAtnHYSDsnYldN2NjcWmZ6wxkidmf2bVK+lp9RfpkudMtcWiCCSwZZ3hOHqCkoVRsdYuq0WkZEY8/uAVxDV3uBySnB34MeWKi+hwBHaEmawBjM7hjHPclQt6aZnZ1ccwEQUa6jBqYgjKQkGMskoV2EISoAoSFtiGzHajxDgnQYm2kMGgxMOYYy2x9qqzq8cl+ieN/chVmIRoRbK68NpxOacBiMD2xxf6DKqmxIBduJYU10tVxUN7qI4JdwSZCQCRCI4JYsRC1FDESti0YP+j2flR+sCyBzVsGjf7os/Kj9YuX/AKXwj/TXwvyZa7N2G8l1cs3YbyCC4ZuFKuXeFjPukGy2xcDX9lOVs1bLvCxf3SRwsXO0eykmhmJ0WOe4MaCXOcGtG8nADxVot+izZ6D2VXOY6mWAUsJqPqS514jsgAAxujeqxZ6t1wcMxjKd6V0rrAxgk3bznOOb6jzLndwAaP2eKTItWcfph8Q0NZOZAxPMpWlpe7Rc0gOqPP8AaGb1NozDdhvT3Qom8gSgeqJrRlpaG36gvNZVYTEBxa4OvAFHpNYXmnehrpfTe45QCRJGU5HioqjaQKdRmPWuRuF0mfag+3OdTZTMQwuIMC91okF2ZGExxKjqKiUbpt0XZN0HAZwTGOXCeaWp1qcseHR1nSCOydo/ZdPdKgA5LUXgXgRMiORwIPq9aVAWVtBrzFN06xpcwETceBJpujB14BwHJK1tHsqXNXBNRry26DBdTE1KbssYhwO4hVqxWt7SA3MkRvvAgtjjICm2W2XOYw4scK1I7ZaLzmH5pcPmgIANoHRIqVZYRfZ1gySb4AxucRuxT62215N1mEZ7SeHAcVB03vs9YXH3cWua6JEZtd4HHgYU7UtEOa6pAlxnaxjpJu32wQxzYc0jYdokLTi4meOLiuzK549upEaRsj9XfAPV7WJyO31+tOejTXOcDJIjaT7FJVa9KpJAPW6pYC6Qfmky3jiNuGSkdD6ObTbDQ6IEEwQQdzhhPBauFnGeVeCvImoi4YhcTjVSgKK9EYBC6u3EqWrkIAIGJC3s+DdwE+GP2J4GolenLHDeHDxBUZq4tfoIvqhCxiZxnbwx3J0GJjocdVsGQWggboz5KXY1ZuEd4kvRdnX3iGrSbil6hSJC1FAkQikJUhFhOhCRCLCWhELEgErq1zR/90UOVH6xZNdWs2D+6aHKj9YFy/8AT+C/pr4X5Mtdm7DeSCFm7DeSC4RvD1cu8LFvdKDq2LnaPZSW1Vsu8LFfdKO6ti52j2UkDMOBQXQCfauJgBAJzUspaGkYseMDyzHMH7E60fTEgGBfhoccg6YE8MYPNSUOvUVjShZS4Ts9nHlt7ik69AtJaRiDB4FW2w6PDS5j2/2c1m77rTdr0jvIBJ496Npfo4GdYG8wNBLhjeoOgNqDiwkA8LpV7wPWyvmdSmhKubt7lI23o7Vpl0tPVIkjaCJDhwxHiEKltmnqwwYxJ/WG7iZ/3cAs7jXcnd9hjRJaQQYOBBGYIMhSVroFjrzol4v4YDrgkwPFNqGjnmZBBBjGcxJj/a7wUrpOwPLGOjIBox2EEtEcIcEtLTYr6jGnMBsSD2d4nGB93E70o2s+7qnHqjIn4u0ZbJM8J5p3oeg7Vvbta4PbvBaQDHHH1JtpWzltRx2GcVFwdWO+oWx1C0gAw4YjeIxkH8+tT2h9LEuBJHWJBOIMugQY4iRnkqs20wWxmCfAjD1kqatdlNKo17cnQf1bwxx3fz4KzFcWpeiEnfQu9KrInfy9ozQKJo+sKjbwEE5jinzaC9XjknG0cySpjQMR20U8awBcdU3KdiGuoXRThKueiEFAiu6Hddfd+S57N+TjCnnPlQGtuV3gTOskxEdbH2FWG6sHBOto+maeIXZ/oSLEUsS1xc1a6FmUQLVy4nOqXDTSsBoWLhanRolc1KVgNLq1WxD/AKTQ5UfrAs1NArTbOI0VRH/h+sC5X+k7gv6a+E+TLPZuw3kEFyzdhvIILiG8UrZd4WK+6V7Ni52j2UltdbLvCxj3R1G82x5YGvhtMins7vWEDMQsrrrgcuP5zG8bipC06Myc0dR0/wCm4doHfEg8QQm9AtulriI5GQcrw+7aOSktEaRY3qvdgcCYJGE3TG0ty4tMK6FdmQl7RIdFrEKgq0HwCcRth4HaHCPESjv0AC1zT1XCZ/VcPjd0472unckdH25jKwdeu3YE4wW7jvLTjxaYVyp1adRzKjHNJIEiQJHfnGI71uxRhONN9jNOUou0RFF73We+4RVZNN/FzQWTO5zJaeTTsUzott+zsgAkNvNByxBbVpngSHD5w3J7YdBOmodjyDGQ7LWuw43QVMaC0LTo0wyJguMnHtGYWnXUhbZR9PWoNoBjQXOaA1hxnUum5PFuLfmneqXYdGufWa3ETt4jEHvWu9KtG0mmkWMhzqjGTJwBeHGB4k8im1LQtNrpAiCSI3EzCzS4d5ZWvBZvoiOdom6+mSB1mwY+XTII9YjkU00lYXMY5o2ON3DeWmmN2bneCtzWgbMjP3pjXbfrsGBu/CHhGDQd+MeCuywpKC8kYO3t6Iat0f1NFxjG7fec4e2Z443iO5K2jo+yrZ2lrQ4loIMRniAp7Sj5o1BEyx3rCb9GbTestOcCBdPcfuT5UVPVrug2bjf7MftlhdTeWuEH+a0CwWNtps7XDdB3tcBCU6ZaCa6Krfi4wMp3lOOhNkNOz4jtQ7xErNiwOORw8MlOacUw+gbE4UxfwcJaeMYfnw2KSLE5cVy6F18f2qjJJ7OxrC4Wp1q1zVhWbENRrq0NWnN1CEbhRTNMNu2l2yQw4Z5R9istnbLWneB7FBdImkWkER2G4b4LlYNGj4JnJc/A6zTRqy9ccWG1SOKYRyuLe2ZaORwRSulEJUAA4IjguopKdkQpC0ej/ddH/S+sCzYrSKH910f9H6wLm/6HwX9NfC/Jlms3YbyCCFm7DeQQXHN4rWy7wsd90NP9TIEwbRI24ikJHH1LYq2XeFj/ALoYMLLLeJafh7pE7qcg8Dh+cC13BmE1qpJ34nPPFFcP5bwl2XZBEkQ2chjm4fzRg0C8Y2GNuMjwKeoCIJAAkgGDw4FP7JVqNIDScctoPcndHQwdMOYTdlovZuugGd0Ek9ylLJo2zUWi/Va52LXBuOE4XcNm3eFYsEpFbmhzoPpdWouiQRHYJlh/ZJ7Pd4K92DTIqtDmnu3Hcs70nZqJYXMrAxEAYOndH2rmiOlbqIAFNpAEHMExkfzvWnh5SxS0mVTSkriafXIfF7NpkHjEfaitp8VSqXT1040hHBxn2KQZ03pHNtQdwPsK6SyR8MzuLLI4YEZd0+pMtGU+085vPHstwGfeVF6R098EXAQSMBtB2ZKFZ0yrAABjIAjI4gd6ojkUsmz8di6UahS8l4rNvCNhRKFENEARjKqNbpnVcIawMMZ5kclGjS9aZ1j9+a07ruU6s0GtRDgQ7EHAhdpUw0AAQBgFSKHSau34wd+0AfYiVOkFd3xyP2QB7E90LUvkrheqfZulNVo6wD+6D6k/b0qaRjTfPAA+uVJTQmqLDeRZUB/SkbKTz4Ip6TnZSd4hPZCosF5C8qlV0/aC6WtAbsbAPiUpT6Q19tNp8Qluh0ONOVQKsxPUaJiY6x8FKaNPwbe/2lVy0Wl1Ql7i2mRdAEkggGfGSljpKtT6ouEDacc8dhhYMc1z5M0TX/JFlL0UvVaOmK++mPmn70R2k6/y2dzQt3MRmplnLkQuVXNur+l8Gj7km601TnVd3ABLmIWrLSXpnatKU2YueO7E+AVdr33iHVHkbk2NgbvKi8o1BeSzWfS9Op2XDDMHA+tapZHg6KoEYj4HL/yBYJ+gN4+K3PQrI0LZgPk0frQsHGz2iv6asEUmy4WbsDkghZuwOSC5hrFa2XeFkPugbIX/AKHGw1/WKcexa7Wy7wqD5WKAd+jzsNX/AIKzF80V5HUbPPw0W7dtj1yPUU8Ggn3sIzBV3ZY2bgnDKDfyFuSXoxvKym0tAO4eCWb0cP5CujabfyEcOHyW8yrd68ENpFQb0aPHwRqHRODmTPJXGlaI9GO4GE4Gk4zux+q1nqkKDnbv0NOXsqTOjA4+K67o81mJ3jbtVqfXa45OPh9iYaUtDcAGuaAJJmZKjLK0ieOLckQw0Trn4zDN/wAp3LgnA6NgbB4H2KY0dZrrBhi7rGR8rH2QnQZ+YCUJOKoMlykQA6PN3DwXRoBvDwCsFz8wEYUPzCnzGV6sr3mVv5AXRolqsBsy4bOlzGGpAeam70Bokb1OOsy5qEcwWrIXzQOK4dD81N6lDVJ8wNWQnmbiUXzOpp7Y3Iook7uaOYGrKpa6Ia5wAJIu9YHAZHKDKd2eyio2+T48E20i436p2B0CTnA+9WLRNnGpbPH2qiEvvbNeSP8AzSInzaOPgi+ahx8CrJqRuK66iFfzGZdSt+ZzuKDtB81YhTCI5v5hHMYaldOgUU6B4qxEc/BEhs9aY3S0e1LmMKZXKmh2NEucABmSQAOa1rRgHmez3SCIowRiCNYNqz2ro1hBbdaWnMECDzWjWSgGaJoNaAANSABkBrAs+eTaVmjAurLTZuw3kghZuw3kgshrD1su8Kj+VBsihzqf8Fea2XeFSPKZ/gc6nsap43UkV5fiyiMpJRrF0NSgatmxgoJqkYUeSVDEq1iVkqCMojZHglG0uXglAzglGsO5RciWolEDHmohtM1qopzdDnQTnhmeryT/AEraQ0EDcSc8hswXOi4Je6q2RAuNJGOMF+J7goSlZohHVWTTNHMaBNQxvuH14rlazgRdJPEwPUJTTS/SSlTYTVqzgcAZPdBULZumYIIYwvgAtvdRzhskHA85RLJQ8XDTyuoK2Wiz2YHtOu8m3vtRLc6lSGNVoP68MHdjJTCz0LTXbedUp0WH0ZD6hH7Z6re4FPbDo2lTxa0ucc6jpc8njUf9iW7fYTw6upCVmrazBgdsN8tcGROMXok7oTmtZscMuOJTtziBJaAN95s+37VHP6RUGnrPLe6fYShNicPR02ZyJqyCBBx3DBN7Z0yoN7AdUG3AtStm6XUXNJFKpI2GSPEHHwT2DlDkWSdiQDZmBkYkyB3Hb3KNHSdzqrurTuxgyYDT+sXGSVKWPTTXC69jHOnAMvEAcXEexO2LQStFBzQC1msMgRIbAOZxTltn2ubhulS7KtO6JbGQ+IBJyEuI9iZ6etIbZqhusYSLg+EaXS7DINjKTmo7EuWZranAhxM3nEkzEQTgArroWhFCn1cxPjj3LPdJW52HVJZMXpBjMYtiYlbloTRrBZ6V0CNWzGBJ6oxJUVKi2UbVFba0EkBuIzGOEo4so9HPirgLG38gLhsoT5hVykVE2PdTb6/vSQ0M87vz3K4mzBENII5g+Wiqs0O7cwcw77EV/R3e5s8Kc+0q0mkEmWjgjmC0RWPMcHf8wD/krRXpXdH0xuNL6wJMtHBPNLf9m39ql9YFCctiUI0yYs3YbyQQs3YbyQVZaKVsu8Kn+UOy39TwL/XdVvq5d4UF0rbOr+d9ilF0yMlaKAzRZ4+BS7NDE7D3wFOMoJwygrNypRRCM0KeA704ZoU7Y9ammUwmukXBjHPqVjSptEkyxgaOLiCUtiSihq/RjGCXuDQNroA9arWl+mlkpNc2lU1lXJsNNwHeXbY4KB6QdLbHB1F+s/HrVm3mAb4qSXeAVMdb3VKoqC6TI7LWgN7gIHduS2ZYootbLaS1xL5JxxIJl0beftTeu6uaYZUrCnTH+FSq0nOdJkl5DoHgSn/RHQnnCoYhrKTRfeW3gXOwawCRuJ7grFbdAWCyuDKjqleqcqNMNDieIYBdHMpqvIO0QFj0xY7PTGps7TVAwdVBquB4PcQB3NCitJaafUq694gkNGGDSGyCGjZAMwtCsXQUVsalKnZ2bKVPrVTu1lUzHIJe3eTKi4RfLWjIHIeKU9WqRp4TiHw+VZDObFaK1G061jrzXMMNDjiGi8WgZAxLpyw2q7WLT1StRp3YF8AtFZg1jmnJzQYa8cQpmzdGLFSpBlb9HwMhzSKbgd7TfLp/MKu6W0EWOH6PbbOKZyFWoGvHeZvRGBwVPYsz5o5sjlVWIWTSTa8xWpuMnBtOk0gDgWkkIr9F6wEkw1uJJwnkMl2w9AqZDR+mWYASQGkEic4JIKs+jujFmMay1/pAb8U1GBkjDEAyfFLeRTUCsaA0Sa1RzW02OwcWiocIF1s5ROKt2iuhZGNR13e1mUbBKs2j7HRb/ZNpjDNl2Y4kYp8KSabRCXUpWlvJ3Tf1qRIf+sfuVUqMr2amXuBq0Dehwc5paWmJlsG7MGCtatNIkSDBGI3d424Sq/brERVD33rgBaXnsBriZbdOAMQJIy5qfMZDVEP0c1VoptfTc5j3g3xrHS0gZzsIAnjIxzVb6YaaFV4oU6r6rGEi8cSXYXnE7QBgOZUB0p0tZ6D2MskggVG1n03Oh/WLWjE/Jz4FQ1i0hDQ5zBOzhvjcIQmSSJm20IAadxBJzdxOC3OyBrabGtya1oHINAC89ecS+DeJjeTtwMTwXoPRxa+kxwObGHxaCPUiTBi2uCTfW3BOqdilcfYDsI71HqRI2o905ohJ3p66wu4JI2F3BLqAyI3okJ86wuSL7GdyOohKm1pzT/S4ixj9ql9YFXrZpKpSONJxG+FN2yvfsDHREmkY3fCBSBE7Zuw3kghZuw3kggYetl3hQXSl4GrkgdrPuU7Wy7wsl8v2lzZxZCGtc4mtF68QIFP4oIBz2oEywUra04BwJGcYwk7fp6jZxNaqymP13ATyGZWA6Q6c2usR8JqwMm0QKbRuwaox1Vz3Xqhc5x+M4kk95xTEom5Wjyq2QGKetq8Wthvi8iVVemfTA26kKQYabA4PMuBc4js5YADHxCzvzlsaI70V+lHRAPekTpEjV0Y0DA47/wCSNQspHZIkxEyMs1CCud5S9PSlQbfFA7RrPk+p2irRNms7mWdoN+rVkPr1C+ASxvxWgQBuwxStsqDRNsqUy5p1jWVWVHwawwLXNc6MJdJgcFRuiHSl9KteFRtJ5BbrCCRiIxA4wl9I6GqWmvFNzrTUPxpqGT87HPkoy2fRE4xi+rZoNLynODIbqHkH44InhmIA3lI0+kwtNQMdo6lUdUjrtL7rsNkGXFReh/JPbwA5wpAnCH1Jug7YC13ov0TpWNgugOqEdaoRieDZ7LeAVcYyvuapywKHRdSPsPk7sj6TddZaTH7QxzzE7LxMkqI0r5NrBfDRQrAS1pe17oBdlAdM8d0LRJXbyu6mGzPqnkhYG3aVpqNGwOAcB+eSbDyZWhjS1tdrwdhDW/8AFaJXtgaMfAZqvdJen1KyNBc0lzpusJuudyzgcUWIS6JdHK1Cm5tSA4uGIIN4Boxw4kqar2jUtvVK7WtmJcyQJykzlisi0p5WrRVDhTIp8ZBMTkPk+sqo17fXqPcar3OBzJJcCcsG+CTJJWbFpzyo2eg8BjtdAIcGAxInEOmM+JWT9Iemda11Car3BuN2k0m40cR8YmdqbGy5mT7D7MklTpyxzowmBhmdyFQ6GlZjT4c45pm6k4DM8Y2KSbSIxiCZGPGJ+xLWikC47YGzPf4Y7k7AiG1nNiI3YiP5LQegXTiq2vTbWqDVhhYwHIXcGz3EjwVRNKIkT92z2pOrTGMfnZ3c0mx0emdH6RZVBLHAwbroIMEJy2pMwZjDA5c1536MdN6liL8L19sC8SbpEYjwCvvR3ysU3NArC4Rm5suDjGZP5yRdFbiaOanD+SK935ChbB0yoVg4h4DW4l2zDMAZ4YeIUm21BxN0gxBw4zHfgpWRFHFJPKKY4gorqmGaYmB65pof1QbOtS/92pO/3JTTX/aD9ql/7hJhElrN2G8kELN2G8kEiYetl3hYr7pTKxc7R7KS2qtl3hYp7pXs2LnaPZSQBiAMIEyuAoSgDq4hKVs1ndUddaJcdgzQARqkLHoepWeGU2lzjhAxVj6KeTqtaHkOcKV3GHgk8i3Nbd0W6L07FSutF5xgkmDJ2kYYDggRn3Q3yOVJD7Tdz7IvSB3tha7ozQVKgIpsa2NoAk96c0ZjH+SXa5ACgYEoCk5XXOSGHJQlJB0pva9KU6TSXEnkJM7EAQHTfTQs1IvNRwdjDb7Wk4YRgSsI0rpKpXqGpVc8l2QJJgbBirb016TXi5rabKYJkm7NR0iDLnYt5etUWpRIJjMibxmeQQSRIUQDEACPHfHH1Jzc2bcidsbkysTHMMk5jA7if5KRs5c35LtmMzvme/aotkkKU6gBESTkSd32otS0a2AGm8N3Cdk4JWHTIAw7xjnjv4IWFmJGRznDPZkiwE7pd/tGQMgT4HgkNS6+Zx6jsNomMD6/BPnDVuBBJkAne0mdu0cESpUAktEYCZxwIHfjG9NAR2tyMb7oMcduyEmacm+TAxkCBtxJGR29xT51G+A0HLEbOtmY4Ywi1GFsAwTGwgnPJPsIY2igZgbII255DiCmwpuvGIGwt48FKilAEEObiA7a0H2JKtYQMMJkEOxB3AE7kMQ1pEsm48tkHLDEwZhWHo909qWd5vax5IgOYQIgAdYEEO9SgK1ncHQRkTOIOWGfqSRZ/PhHBIDdtBdNqFoYBfIfABBac/miFMOIdMG9B5QV5oZUc1wc0huOzAHw7le+iXlBe2W1nBzZB6zgIOAOJxOW/uUkyto1ljSBtx2EzHeE40wf6mP2qX1gUVZLfrWXxtExIPFSelCTYmzvpfWBMUSZs3YbyQQs3YbyQSJh62XeE3tuiaNaNdSp1bsxrGMfE5xeBhOaowwUTVt1pBwpUyObkAH/AKJ2P/KWX9zS/hQ/olYv8pZf3NL+FI+cbV6Gn4uQ842r0NPxcgBb+iVj/wApZv3NL+Fdb0VsgystmH+jS/hSHnG1ehp+LkPONq9DT8XIAlm2NnyW4cAjGzt+SPAKH842r0NPxch5xtXoafi5AE1qxuC5qxuChvONq9DT8XIecbV6Gn4uQBNXBuQuDcFC+cbV6Gn4uQ842r0NPxcgCaLBuRTRG4eAUP5xtXoafi5DzjavQ0/FyAHtTQNncZdQok7zTpk+JCKejtm/y9D91T/hTTzjavQ0/FyHnG1ehp+LkAPB0fswys9D91T+5dGgrP6Cj+7p/cmXnG1ehp+LkPONq9DT8XIAfeZKHoKP7tn3KN03Z7PZqYeLPQIvsaRq2TDnAEiG5gSccMClPONq9DT8XIr7baTnRpHvcgBFlSzuqNpGzUy4mCW06bmNfdDyMpIuuHWiMeKZ2q00bjXss9ncH1bgYKbHVXAOLXdWABg1xxOECeD6lVrs7NnotwjCRgNmAQZVrgyLPRBJkkSCTvmM8T4oAZedtHkt+BpEEE3tVRhsUxVunbN0gQAccESrpjR7WF5s9MQLwaaVFrnNuNqBwB2EPETjJyUgKtf/AC9H18t27BNrdZKtaL1CnA2AkB2EAOwxgTG6cEAK2inZw6nds1AhzKtQzSYHBtMDsggTJcBio1umLFde51Cg5o7DW0qV/VinTc6Q7DB1SMM42wSpWs6s/F9mouMFsmSbpzEkZINdWGVmoDZtyi7GW7DkgBo636PBcNRShpc29qaQYXtuG60/GJvtiMESwWuyPcGus9Al9Sq1gbSpGBTMC9E4kh0RsaTgE/fVrnA2eiRjgZIxEHZuwRQ6sHB4s1EOEw4TInPGNsBAB9KaKs1OkXsstlcQQ2DTpgEucGwCG5yQmNd1iphwqWSiSxzmOLaNG4XNbrC1pdF4hvrEZkBPqdau0QKFICS6JdmTennJmV02i0egpZ3tueU5Z8UADQlqpVHuZRo0W02BmLbgMuaHkXGtiBeAwMTKc9JRFngYdelh89qbU7TaGmRQpAwBIkGBkMly0/pFdtx9NjRLTIJJ6pB28kATNm7A5Lq7SZAA3LqAFEEEEABBBBAAQQQQAEEEEABBBBAAQQQQAEEEEABBBBAAQQQQAEEEEABBBBAAQQQQAEEEEABBBBAAQQQQAEEEEAAoIIIA/9k="/>
          <p:cNvSpPr>
            <a:spLocks noChangeAspect="1" noChangeArrowheads="1"/>
          </p:cNvSpPr>
          <p:nvPr/>
        </p:nvSpPr>
        <p:spPr bwMode="auto">
          <a:xfrm>
            <a:off x="155575" y="-800100"/>
            <a:ext cx="22288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342" name="Picture 30" descr="http://t2.gstatic.com/images?q=tbn:ANd9GcS6MubHMcG1pl3V2RYiKBwNM2F-hry1_d9ZW2DC0emCfZcF6N8&amp;t=1&amp;usg=__mGstRygn4OEXApkxwi_fkxAL0JQ=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1208871">
            <a:off x="3134698" y="2680410"/>
            <a:ext cx="2116788" cy="1439417"/>
          </a:xfrm>
          <a:prstGeom prst="rect">
            <a:avLst/>
          </a:prstGeom>
          <a:noFill/>
        </p:spPr>
      </p:pic>
      <p:sp>
        <p:nvSpPr>
          <p:cNvPr id="13344" name="AutoShape 32" descr="data:image/jpeg;base64,/9j/4AAQSkZJRgABAQAAAQABAAD/2wCEAAkGBhQSERUUExQVFRQWGBgXFRcYGBcYFxYWGBcWFxccFxgXHCYeGBojHRgYHy8gJCgpLCwsFR8xNTAqNSYrLCkBCQoKDgwOGg8PGCkcHRwpKSwpKSkpKSkpKSkpKSkpKSkpKSwpKSwpKSkpKSkpKSkpKSwpLCkpLCksKSwsLCkpKf/AABEIALQA8AMBIgACEQEDEQH/xAAbAAABBQEBAAAAAAAAAAAAAAADAAECBAUGB//EAD8QAAECBAQEAwcCBQMCBwAAAAECEQADITEEEkFRBSJhcYGR8AYTMqGxwdFC4QcUI5LxFVJigtIXJDREU3Jz/8QAGgEBAQEBAQEBAAAAAAAAAAAAAAECAwQFBv/EACMRAAICAgICAwEBAQAAAAAAAAABAhEDIRIxQVEEE2GBcRT/2gAMAwEAAhEDEQA/ANVKYmkh2hz6aAlVQQQfu0fom6PhpWHKmhBYiMuYFjoYqTcOQrmPLo1D2jMpNbRVFPTLoWIlFAqEtIJNVWctFiVigpuYdfW0FkXTDh6DwxESaE0dTmQaE0TaGaKQg0Jom0JooB5YbLBGhmgQg0JonlhmikItDNE2hmgQi0Jom0JoAg0M0TaE0UEGhssEywssCA8sLLBGhZYAHlhZYJlhZYAApEBXLi4UwNaIFAIxozcwIfzerU1pBES5ZqA1bgs56/OK/FJPKFJZIFBoQ/rSMJfGCkHMA7/p339ax8rJm+t0z6MMfJWjqJcgAkpffLp36HSKuLWJoGUtUjxG+3eKGF48NFE0ewp4vAJ3ESlb3UTr6vEn8mLj+FjhlYfFEpVlUpWYV3BGhA2JpGlhZaTL/STQUNGB+UUpuJBUGDkitWA8Tr23gMvIVDmGrgZnDbWfyjKmlK/DK42qN/DYkKcBywuzPFloocNnPUDlNjrSlYvhdusfQhK0eOapjZYbLE0F4do3ZzB5YZoK0NljVgG0LLBMsLLAgJoZoIRCaJZaBZYWWCAQssWyUDaHaJtCaLZKIZYWWCNCaAB5YWWCNCyxSA8sPlieWHywAPLCywTLCywALLEVIg2WGKYABjpdDnbLp61jj+Kg5jlDpSXNNB/n6R0PG+MpZSW3DvrtHITZq0uQMwF+zaGPhfKyKUqR9bBFqNsEJOcn3YIIuFUBOw2oLawbBzVrISoHoezksdbfKA4I+9IUCylFkhyGJqVEnQB6jbzvTcB7mYOcFIIzOWH6gEgE7AHyjlDG3s6uSWiWJnBxyqcGpI7gvoxi5wucQsAFlWTRye5jQwKEJDqyqFBUOo3Lkqrc9qRc9+hSio1UByvpp+DHaMEpXZycnVULAzyl0qASXcEVCid9rtBJ08u3dj+fWohsYn3ktKq1FfuxEZqcKtANXA2uw9XjvPI1pdHKEE+zdwqmABNtYPLU9Yx0ziojL210jXlnKkGjU9CO+LJy/hxyQ4hcsLLA04tJN6Qy8YnK4Lx3+yPs48JegmWERFZeNYE7U8YdeMSHrVnHyjDzx9m/qkPOW0RTNvFOdjHIFqf4hJmj3f07dfzHz/8Ap5TtdHt+mo0aKBSsJZaKUrGVDtYO9/L08RTigtSelem149bzqqR5vpd2zQSKQ7RCViQskDSLGWPRjmpLRxnFp7B5YWWCZYWWOlnMHlh8sTyw7RbAPLCywTLDhMLAPLCywXLCywsgLLDFMGyw2WFlPOMZiUrLCirAu+at2NiYbDhQyh0tUqFL079W/eK+GPML5qbAAbv29bzVPXZuUA1cW0P+No/MuTW6Pt1YHF1mJ93yhKTTY5izF9I0OEY9JmDOnnALqd1KJa/bpppGXJxZzACyhdnpVr3vGxh8MlIBqoqBzOAOZwxAHdXhG8eSXdklFdFzFYgFiLlvwGfSK0vEBxUhR0awDi9+sAxPKGUCz0bUjQbfaCImZlqUUglgQXqOtBrS8Te2+y/helcTLlKaNcXA0fziMzEkVJqq/rURh/zSkqejK82BrT7wWYoEBRPQB2fUuWLeWkObdWxxSOgwk4bs+or37WaNpWKCk5LO9Tsz+EY/BeGlMkKzZhUONBt4bxYmXLqYpTT6jzj2wbhH/TyySkwCcQEqIUwoTs+x6QLB8QqU3pU+X+IxsbxFz+Tbp0/eB4ecAVHpTuN48Usz5Uj0KGtm3PxjBQ+9IRxBZzdqvGPLm5h63i9/McldanWPPObfk6pIspxL+tGi0FCgBBVZtOjRiSZuZ2rT6RdVODUJAFn7HaNwsjDLWUKY0UM1HYEdYgVk/CWcgEjt9IDMmBaa3B1NW2rasDGKCS92bqOvesduezPHR0/D8P7tIJJSDodTeu2sWziqtrHNyuMGYW+EBq/7fvG9JIDBwSQ5+vhH1MU9Uuj5+SG9l9KYlliaREsseuzygssLLBcsLJCxQPLD5Ym0PlhYINCywTLDtCwCywxTBimI5YWDymSku7C1KEUpsbxWx01s36u/qojXxxBWMico/UerF28XMc5jlZQHJYHlGgLXj8w1To+8tqy3Mx4mJS2VwAKHQBqjw03ixwtas+XMUuDV7tXXt0jJ4QsKUVF3FiPDX7RrrVLUpqitQCAS43+8bi0pGWnQfHzS/MOVqDM+VWvTr2MKTjKMzau1yB83aBYgFEt1SixCsrGr1ZqaHetYFwnFyyk5uZQJSHBdi+W2vXvG5RbejMXS2Tnzc5tYm3baL2HwXvlFIyhwGJZg1XPkfnGROUtKx+nMbODyl2cmxeNSUiZKQVOoIdyWDsq5e7M3lGYKmkzUnrR1GEmIlJKZbHcgk1oT3Jqw7UjM4tN5QpFSK5Ugihpq/SDp4gmbJACWALuHpud6XNdRvGNM4ykJYlyAxy2LO3cVNY9uSWqPLBbMjHrJW5DPtr6pAsFimUxqNf3ieJxgWSogh3+rv62iphZQJ7VfcR8+VHqXRt4MBzt+37fSJzp/IS42rqQwZ4FkJlOCzvV9D+9GiqpBLBwyQSRqN/H7mOVGxpE711jSOKYOWB3ps1WtGfh1tYKdwaNToH9UitxDMC9sxJGtNXa5eOpk0P5tTlg5J+JqHZ/WsS96VCoFNb9bRjoxRFD439CLsvHBixY0fxh0U1sEko5izKqK1IDF+g7bRp8E4k84hVAzkkt19do5leMcDKa+qCAyphJYir1b1aPbjyVR5pwuz17B4hK0uguN4PljM9lZZMhOwFCbk6xY4nxGXLZJU77eN/KPo/dFK2eH6m3RaUtIZyz2inxPiaZQGpO8YfFOMZiaDoxLd4zMTxBS76Bn7UHWPn5PndqJ6o/F6bNtHHSqZUBhbZz9P3jZl41Jfpfv+0cAMSASL6lrQY8QWwAsb/URjH8ySLL48WehoDh4m0YvCeLBSEBwDZ3Fe3XSNum94+nDIpKzySg4sgRCywTJCyx0s50eKzccVJcKJpTxa3i8Z02bnSQr9NyKBhSvSL+PwzKK0EGWvMxBFgagpHw1ozRiz00oXNiN/wBo/N+T7hHAIImDLUbOwf56RvS0lTlScreZFPxGZw4S2SFIAWNRTp59BGhNxGVIFQHYdN7mJKW6FBTOKuXM40d6t38Yq4fFGXOyhBIJFq7GlGFIWHnf1AaEGl/Ml4JxD4rl36bQUmpBq0FXjETZgKnUSTmYsrIOUJysz2PmY2MPjlqSEoOZGUhlPy6tuQCAW0jmZyQVOGBQWybs+auzmtY08POZIIDDXL9vKOzy1s58L0XU4soSoFDFegLAFmpejBPl1jnsZiiTWnS0bi8WBS4NX/eMnistKlHRw7iw/aMvNy0VY6KqyCg6QLCzCCwNdIlJ4UtaSoVA+E7saxs8K4PlOYv0FqVHM+94xKaSLQVSlMHLKABJ2MVpOMEtJJ5iTfV/vE+IyQpbAOBQi1YzcdNCTlbpRiQevSMRVlL6lrUhwSHsAwcV+sNiJD51n9KaG9dG7Vr1giCZcpGa9yNqfvBpwaSNzU03LxjlTBhCcSlxag8TaITXSKiu8Wpq0BAGxJPc+mjMmTSox6IuyBpeIrWLMvE1v5feM0p8vrF7DyOUl9qx0uiNHX8J9ppvKApgAwHq8UOI8W/rE1LX0c9No58KJLBVdIaalQJLuN4y99slHTDiqcjkh/zApfFUlTPStT5xzM3EP29PClTyKm0Z+tGjsROTVhcaawy9XZzoPIPvHMScY0XcPjyIxwaIdDw9RSQoitkm9TqAaPQCOs4PxdeYknNTxp3jz3/UQCwLNQd9Y1ZXFQGr1Pa8doZXDsxKHI9SC3rCaOb4R7UJOVBBtTfxjocPiAslrCnjH1MeeM1o8UsTR4PjwyiXUlzarNfX1aBYRKM9FZnBdIDuRY/NomJ+dZzKBAFvVo7z2I/hnLnyhiZk5KEkE5JYBmM5BzE/CejHSPjyj4Ppo49OGGhqdCekNJkA0LvW9a2j10fw3whQcq5rs6XKS1yH5a2Mec8b9ksQlTykqmdEpZQavw69xGPrmW0Y09Puw4AoLP6eMvFYwFWbWlN++2sPxKTNQoJmgpV/tIIU3UGM4rfvvGowrsGlhsNmBmMGJoLWZ2ApCw/F/dzHA5dRvCw4WlkZSAQyXperxJXB1BYroC967PqYOvJDV90pSCs6sUhwbjURUAJqbX7wFeJIDKW7HsTS3WLqkD3AULhwz3f0YxVAuS8cyAwo7AWBPeI4jifKb5qUdm19do5yZilWqALCtDEETnfN/n19o19YDrxSkqzAvuevYw8kKmKKnAOvbpAkz2vUeEHwmKQaECjV3ItGnroybgUFBKczkDTppAsXiKJ0td+0CTiwlQKaUYgi5Ib6fSKOMxClqcVSPXeOUY7IRUp1Vs7/AIgM1YFBrf8AaIKJanlAFO4e8d0ihQpusHM0kNFIKq0GK9o0RlvDoOm2sKdOox8q1gKMTlaGVNcPqYlEAKWNy8WcOMyQDRvKKwlbwabMfoBYRplCS0AGtnv0iWet69NN4pqmkxETOtYlAue+q5NIsyeKV+kZT7w6VtF4pg6fhnFTzVdQFO/r6xt8N9p5ssHMspFvE/eODkYkpNDWLf8APuK+jvGOLTtDvs3vZ+RLXiJJBBBnIDMHOUhRetB53jH9oeLTJeJzSlKQoFSXQsuRnU3wlh2HTvFn2W4xNwoSEpObPmAUHfkWghmcAZ3fdoDx7hKhNTmVnWtKZimQUhBUAcrHVMFGkdaro6f2C9v/AHecY3+ZxClHLLYghPwAu5BFxv8AWOkk+18tUozygyRnUlCFK5yEhKw5SkgFla7RwGAw045MxokO7VfM4BNRbeNxEqZ7oI906c5mfCrNmUkJBCgKgAA+OsY5yUqLVlb2l9rJGJlFJk1JORWdyh68vLtRoL7DSeDyUpmYxap05T/0zLWZcsg2UB8ZO5p0jORgFOoKw6zlIJPuyXe2UBNd76GMvHcEmoUpRlmWgijpy5iTYefg0dnJMyotHpnFv4u8MACJWH94gBmMhASK2CVM37xwXHeLyZqveYeUMOXdSVKHMGoyATl84qYhM0D+XSmWshg4BTlDBRuQaEkE9KRSOBXkdaQGBHxczj/jtDTJTL8/hpmIlrTKUc6SSQCU0JSQNqg+UHky8svKwAJJZRs1DpSBYbis5MqWgZWRmYlTBs2cmjVd6lwxtvKUhM1YSmTnWUqIOZXOoZqsNWJDWrEeOHHt2RKd9aM/HSwWLM9gzAtq7xnLQzEMxvGtiJroyIwpSpCjzJCy24UFOARZ+kZ+HkOeckJzJBZJJyvUijOOsRRpFGmoLsxBYGtKGzRp8I9mZs9OdJASOWyiomtAAKmm8MmVKC1rzgMhkpSk/EUsWzJ03pu8Gwk8+7TnnAAhiirMk8oIZiA3W4h+mq8B8fwJCCoKxASpBCSjKoqGbdfwijliXLGkNhRgkpOabPWSKZUIQBvVRL92EZuK4k08zAApiHBAUlTbigynakVxPdZZwUk5bWD360ipkaXo15CMKzlc8XJJQhTAaZQRu7vE8bL4caiZi8xuSiUQdmGZLeZjPl4lRCs5KipgS7cgFBTQ0/tEVZjgIoGo7F3Y0fbaNK/Q0WVYPCG03Ea1MmWPkJp9bQJOEkD45k1JuHlC3UBf0itMnZlZi3QaVNm/O0OnGqoDlIFgQNwat29PGv4YaXsv/wCnYf3gT/MnKW5lSSlnG2esXZHskhZIRjcMrZypL9OYU84xsVPzlxLQi1EBTUA3Juz+MFkoJSSUFRsxCm+Eh2fSnkIq/URr9LR9mwleWdPlyjoVJmFxuChJBEEm+zSCQEYzDqe7+8Q39yYq4yTMmEEIU2VItsI1sR7JNhETgs++WvIJbBuUMQDck38INxT6CVlUezElm/n8MF1cETAmmgUEmvgIycZghLUwmyl9UEkeDpEaB9l5nNlIzoR7xQNHDcwQdVCtL01iZ9nDkc8tElBIJKwpwyQKmoaLOoumIpyVoyP5Zw/vEDuS/wBIsSuC5gCJ+HfYzGPzAjZk+wWIWbp8aRdlfwtxB/XJ7Zlf9sZbXlBJs59Hs2sqypmYcn/9kAHzMAxvBpsqqsn/AErQrpXKY65H8JsW7/0lDpMb6iLkr+DuIVdKEnQiYDTyhyiOLOiw3s7iMzTDKUKBwagM9iKirNsbiJcK4HOlzFZhKOd6gVATdhZyS+9BS8dPIlswCidnPomCZrjNa/7/AOI8x6zjOMSSnIQmaRlKlfCMpBaoYVIBaKuGxilrAymjswJDgMHbqQwvQ3ePQCGarE6HWJENp5Qv0WzhuG8PnpmKV7socGrFjWuZzm2sTvpHR4XhxmIac7uQXAykaEBRJ842EsagG+3SHDF2HcuaNs14y9izDxXBpSCFe7QUNzFkCpbRul4yeJScHMlKTkdRBAqgMTYvmDbx2WQfmrNe7RBeDCmKkJJ6pB83EFS7Muzymf7PlU5apSUlB/ROmS1vYfEFg+HzMb/BvYxSOZMmSkuH5jQBjyGXR3YubsL69p/pMrSVK/sTTfQxZkSEpDJCUhv0gDxYCNuXoiTOMwvspMzL99hkLzrzECflSQXJdJAcu1TsI0sL7D4P9eCSCf8AkFD5H7R0yfLziQFLN9y0RybFUYafYbAt/wCmlj6/MneCo9isCAP/AC0qlKgP4vcxsgW9fOEBX7RLFGWPZLBj/wBrJ/sTEx7L4QV/lpL/AP0T+I0yjX7aQ6UX+bQFGWv2WwpDHDyms2QNS1LRWn+wmBXfCy/AFLeRjoMsJu8W2KRyx/hjgP8A4G7KP5iP/hlg9Jah/wBR+8dcE1hJ9dYvJ+zPFejkR/DXDaZx4p/7YMv2KkoH9OSJihlYKmFFXOYhQBamXTSOpbSHi85exxXo4nifs7iijJJk4VlOVKWE5kkqoxy8zCnXYRkzf4c4hScoKZTrWpRlr5gSoFJFA1HcBo9LhPEvyVa6PNOKfwyxE3KBPTyhiZhUVHlCa5QdB5l3ivL/AIQYgpSF4qXy1DIWctSWDtSsepGGVeFg5v2a9kFYQKBxBnZi7KQyU1flTnLR0KZAG39oh1FoYzKsdng3fYSom0MSIESQK0O28Jzr9YhTIElg29/y2utolLkhlAJZ6EtDkGhy61LJceJt84moXLjQv02HrWIbFl0VTa502aJBOoDJ1/J1+0DE2j5mD+Y+0PMlZgGFH3dNN9IEC5av4dO0SzC9Ro518IYFu3Qk01LQpholqvof3iAmggs3kXFOoiak11fvY+vrFaRNzpIYgAsXuW7Vg0qU3MEuTc0DjxL06wAYNv4an8mHCq1oTp+RFfCTaKLkjMWoCw0AMRmYxSDlKg6jyuP3t2hQLZIbYmzxMliOvZ4rrnFHxsS1cv6RZ61hS0E1BDaP+rr08YpCxmAtc+PzhysWHfS8BVLCX31NhveCSZgJcEEB/LoYgJoPTxiQPy9bxXmTqA2BLaOD4lj4Vh1kkULbMxcU0NKxSB/X4h23J6QBK3SKMRuz+LRBM/UAufINvVoAs5tX7QvGKyppAqK0tY+dxE5a9nbt+bQAZNu51iIm0u9TEFmrsLX1I/bxiSibW+sAPn0FK1cfTcwspHbbaFmqL+NPOIrUwa+2nz/xADpeu7dIXvGtc2/Y6wJWIADlx/uDVHdrQpa0rS/xCwPeACzFsxoQLxD3jvTMHDW86wNU3KQFAhO4Njs1ybxMqYjqKA0Dncad4oJzU1oHO5dvlDFr/PY+MPMXlHqnzitNmvRRBF66/gwBmfzHMHCgBQ0o2tbwU8RGagPQgEgeQYRWnS1l3YIYcjgkmjup2ENLPKmrEGoBZu4c5x460gasuTJQUQoAKIF6E9k7b3iCgVKDZgA+ZNF+RBp2aHXLSC+QANSmupCSG8YJImpIcW1La66RAJMpVVKCQNPiUco3J1gkmcVcycxSS7qATp+mxMQmLq+QimhDn11iUxSstEkkWSDfvVvOADSg9S72IYU6hvzETMdXKcz0ajUepivNxuQZlMC1EuAo+ZaISpKJhCzLBULGqi3fSBC8EZQ3wpty0y+JilP4nLSr3b5izuSHHYXLRcxMxkkqcAWSA5+VYqpIIzJBKg+VLMSeoNIIFv36QQnmJIqoA/MtBUzRbf6QNGJ5HKCmxUDUxU4hLQqigHJBAKiSeyRUNABJwme8ZFUihSVAeNiT5wYTSlRzABO7sSejmsQGGNAklLCwo/d7wRcvMGFEiiib/wCIEITikjN8YTZLBRcX6A/iHQnMQxHQEsz9APlFhM0AN+lquagDpeICXR0smtCHAI/5QAJIYsWGm31Ji0EMQz9diPz4RBswLGxuGLtoQXbWAzFEsxGawqWHlAFnIHNb3+zaRBFspJIBqdejiB4dYKiysxFx5vWFMnpVXlI0e6T1f/MAEyHoQDQ6+VAIGieCspqctQBcvRzuIglJBzKKgALCgoKkBqinygygFBBs6gxFQdoAYTG0BJLFrJ/EMiYAr3YZxpbWrHWztCUnNNIADgb3ezjz6wVMskAsnONBQDcCFCwcvDpW4VlOik99/A9oCmUEHKiiBQBIFNewhY/FpljOolNWLM46kj9LkVbWJLR7yWwy5VChfXcUMUCmSAoc19CDcAuKAtBCty6u1P3v2aIy1NLCSor3JZx4/eKqMQEIUM2ZrZm5Ro7aDq5gCU7apGl/I1iuqabEHqDWhNuj+rRRnBSSr3k4qlrDkWylql2cChasROJISMzNoasQ1Km9IjKLGpCiykpVb4g7eBp8otpwifhHKGAZNPpDQoAnKw4QkodSwaHOSokbF4eVKCTQAAWYAfSHhQBDiKvdIGT9Sg71uesSxkoIMpn5yArmVqH3hQoECYlkJSQlJJUzkO1DZ7GK8nEqKDVnYUpctChQKEE8y6ipMwIcuaNe94sY1RzIDllKAIp1P2hQoeR4LGYhUwA2SWOr31gGAwScnvm/qK+JQLE11amghQopCxPFUDQq+8MtkTcoAZQc3ckMIeFGSgsaMgCk3dmNRW7bQsQsgUUah72N6PChQANGKILAAWDi7GvbXaDpQxU1yb67woUAV8OCJ45lMoVFNCbUcfSJYjDJEw0BCnUQahw1RChRSFmRLzI5iTW5uNabCJrlj3ZeuUEh9CASLQoUAC4PizOl5ls5Gjhr2q8VJE9SpoQVEAKNrkJdgTtWFCjRDRmq5yKMAGpZ6FopYiiiHLfgCnaFCjMiopJPMWp26GJTVMcwAc3LXZ2eFCiIoOYt6EBsoPnGeVf01I0QCE7gAUYjsPKFCgD/2Q=="/>
          <p:cNvSpPr>
            <a:spLocks noChangeAspect="1" noChangeArrowheads="1"/>
          </p:cNvSpPr>
          <p:nvPr/>
        </p:nvSpPr>
        <p:spPr bwMode="auto">
          <a:xfrm>
            <a:off x="155575" y="-800100"/>
            <a:ext cx="22288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46" name="AutoShape 34" descr="data:image/jpeg;base64,/9j/4AAQSkZJRgABAQAAAQABAAD/2wCEAAkGBhQSERUUExQVFRQWGBgXFRcYGBcYFxYWGBcWFxccFxgXHCYeGBojHRgYHy8gJCgpLCwsFR8xNTAqNSYrLCkBCQoKDgwOGg8PGCkcHRwpKSwpKSkpKSkpKSkpKSkpKSkpKSwpKSwpKSkpKSkpKSkpKSwpLCkpLCksKSwsLCkpKf/AABEIALQA8AMBIgACEQEDEQH/xAAbAAABBQEBAAAAAAAAAAAAAAADAAECBAUGB//EAD8QAAECBAQEAwcCBQMCBwAAAAECEQADITEEEkFRBSJhcYGR8AYTMqGxwdFC4QcUI5LxFVJigtIXJDREU3Jz/8QAGgEBAQEBAQEBAAAAAAAAAAAAAAECAwQFBv/EACMRAAICAgICAwEBAQAAAAAAAAABAhEDIRIxQVEEE2GBcRT/2gAMAwEAAhEDEQA/ANVKYmkh2hz6aAlVQQQfu0fom6PhpWHKmhBYiMuYFjoYqTcOQrmPLo1D2jMpNbRVFPTLoWIlFAqEtIJNVWctFiVigpuYdfW0FkXTDh6DwxESaE0dTmQaE0TaGaKQg0Jom0JooB5YbLBGhmgQg0JonlhmikItDNE2hmgQi0Jom0JoAg0M0TaE0UEGhssEywssCA8sLLBGhZYAHlhZYJlhZYAApEBXLi4UwNaIFAIxozcwIfzerU1pBES5ZqA1bgs56/OK/FJPKFJZIFBoQ/rSMJfGCkHMA7/p339ax8rJm+t0z6MMfJWjqJcgAkpffLp36HSKuLWJoGUtUjxG+3eKGF48NFE0ewp4vAJ3ESlb3UTr6vEn8mLj+FjhlYfFEpVlUpWYV3BGhA2JpGlhZaTL/STQUNGB+UUpuJBUGDkitWA8Tr23gMvIVDmGrgZnDbWfyjKmlK/DK42qN/DYkKcBywuzPFloocNnPUDlNjrSlYvhdusfQhK0eOapjZYbLE0F4do3ZzB5YZoK0NljVgG0LLBMsLLAgJoZoIRCaJZaBZYWWCAQssWyUDaHaJtCaLZKIZYWWCNCaAB5YWWCNCyxSA8sPlieWHywAPLCywTLCywALLEVIg2WGKYABjpdDnbLp61jj+Kg5jlDpSXNNB/n6R0PG+MpZSW3DvrtHITZq0uQMwF+zaGPhfKyKUqR9bBFqNsEJOcn3YIIuFUBOw2oLawbBzVrISoHoezksdbfKA4I+9IUCylFkhyGJqVEnQB6jbzvTcB7mYOcFIIzOWH6gEgE7AHyjlDG3s6uSWiWJnBxyqcGpI7gvoxi5wucQsAFlWTRye5jQwKEJDqyqFBUOo3Lkqrc9qRc9+hSio1UByvpp+DHaMEpXZycnVULAzyl0qASXcEVCid9rtBJ08u3dj+fWohsYn3ktKq1FfuxEZqcKtANXA2uw9XjvPI1pdHKEE+zdwqmABNtYPLU9Yx0ziojL210jXlnKkGjU9CO+LJy/hxyQ4hcsLLA04tJN6Qy8YnK4Lx3+yPs48JegmWERFZeNYE7U8YdeMSHrVnHyjDzx9m/qkPOW0RTNvFOdjHIFqf4hJmj3f07dfzHz/8Ap5TtdHt+mo0aKBSsJZaKUrGVDtYO9/L08RTigtSelem149bzqqR5vpd2zQSKQ7RCViQskDSLGWPRjmpLRxnFp7B5YWWCZYWWOlnMHlh8sTyw7RbAPLCywTLDhMLAPLCywXLCywsgLLDFMGyw2WFlPOMZiUrLCirAu+at2NiYbDhQyh0tUqFL079W/eK+GPML5qbAAbv29bzVPXZuUA1cW0P+No/MuTW6Pt1YHF1mJ93yhKTTY5izF9I0OEY9JmDOnnALqd1KJa/bpppGXJxZzACyhdnpVr3vGxh8MlIBqoqBzOAOZwxAHdXhG8eSXdklFdFzFYgFiLlvwGfSK0vEBxUhR0awDi9+sAxPKGUCz0bUjQbfaCImZlqUUglgQXqOtBrS8Te2+y/helcTLlKaNcXA0fziMzEkVJqq/rURh/zSkqejK82BrT7wWYoEBRPQB2fUuWLeWkObdWxxSOgwk4bs+or37WaNpWKCk5LO9Tsz+EY/BeGlMkKzZhUONBt4bxYmXLqYpTT6jzj2wbhH/TyySkwCcQEqIUwoTs+x6QLB8QqU3pU+X+IxsbxFz+Tbp0/eB4ecAVHpTuN48Usz5Uj0KGtm3PxjBQ+9IRxBZzdqvGPLm5h63i9/McldanWPPObfk6pIspxL+tGi0FCgBBVZtOjRiSZuZ2rT6RdVODUJAFn7HaNwsjDLWUKY0UM1HYEdYgVk/CWcgEjt9IDMmBaa3B1NW2rasDGKCS92bqOvesduezPHR0/D8P7tIJJSDodTeu2sWziqtrHNyuMGYW+EBq/7fvG9JIDBwSQ5+vhH1MU9Uuj5+SG9l9KYlliaREsseuzygssLLBcsLJCxQPLD5Ym0PlhYINCywTLDtCwCywxTBimI5YWDymSku7C1KEUpsbxWx01s36u/qojXxxBWMico/UerF28XMc5jlZQHJYHlGgLXj8w1To+8tqy3Mx4mJS2VwAKHQBqjw03ixwtas+XMUuDV7tXXt0jJ4QsKUVF3FiPDX7RrrVLUpqitQCAS43+8bi0pGWnQfHzS/MOVqDM+VWvTr2MKTjKMzau1yB83aBYgFEt1SixCsrGr1ZqaHetYFwnFyyk5uZQJSHBdi+W2vXvG5RbejMXS2Tnzc5tYm3baL2HwXvlFIyhwGJZg1XPkfnGROUtKx+nMbODyl2cmxeNSUiZKQVOoIdyWDsq5e7M3lGYKmkzUnrR1GEmIlJKZbHcgk1oT3Jqw7UjM4tN5QpFSK5Ugihpq/SDp4gmbJACWALuHpud6XNdRvGNM4ykJYlyAxy2LO3cVNY9uSWqPLBbMjHrJW5DPtr6pAsFimUxqNf3ieJxgWSogh3+rv62iphZQJ7VfcR8+VHqXRt4MBzt+37fSJzp/IS42rqQwZ4FkJlOCzvV9D+9GiqpBLBwyQSRqN/H7mOVGxpE711jSOKYOWB3ps1WtGfh1tYKdwaNToH9UitxDMC9sxJGtNXa5eOpk0P5tTlg5J+JqHZ/WsS96VCoFNb9bRjoxRFD439CLsvHBixY0fxh0U1sEko5izKqK1IDF+g7bRp8E4k84hVAzkkt19do5leMcDKa+qCAyphJYir1b1aPbjyVR5pwuz17B4hK0uguN4PljM9lZZMhOwFCbk6xY4nxGXLZJU77eN/KPo/dFK2eH6m3RaUtIZyz2inxPiaZQGpO8YfFOMZiaDoxLd4zMTxBS76Bn7UHWPn5PndqJ6o/F6bNtHHSqZUBhbZz9P3jZl41Jfpfv+0cAMSASL6lrQY8QWwAsb/URjH8ySLL48WehoDh4m0YvCeLBSEBwDZ3Fe3XSNum94+nDIpKzySg4sgRCywTJCyx0s50eKzccVJcKJpTxa3i8Z02bnSQr9NyKBhSvSL+PwzKK0EGWvMxBFgagpHw1ozRiz00oXNiN/wBo/N+T7hHAIImDLUbOwf56RvS0lTlScreZFPxGZw4S2SFIAWNRTp59BGhNxGVIFQHYdN7mJKW6FBTOKuXM40d6t38Yq4fFGXOyhBIJFq7GlGFIWHnf1AaEGl/Ml4JxD4rl36bQUmpBq0FXjETZgKnUSTmYsrIOUJysz2PmY2MPjlqSEoOZGUhlPy6tuQCAW0jmZyQVOGBQWybs+auzmtY08POZIIDDXL9vKOzy1s58L0XU4soSoFDFegLAFmpejBPl1jnsZiiTWnS0bi8WBS4NX/eMnistKlHRw7iw/aMvNy0VY6KqyCg6QLCzCCwNdIlJ4UtaSoVA+E7saxs8K4PlOYv0FqVHM+94xKaSLQVSlMHLKABJ2MVpOMEtJJ5iTfV/vE+IyQpbAOBQi1YzcdNCTlbpRiQevSMRVlL6lrUhwSHsAwcV+sNiJD51n9KaG9dG7Vr1giCZcpGa9yNqfvBpwaSNzU03LxjlTBhCcSlxag8TaITXSKiu8Wpq0BAGxJPc+mjMmTSox6IuyBpeIrWLMvE1v5feM0p8vrF7DyOUl9qx0uiNHX8J9ppvKApgAwHq8UOI8W/rE1LX0c9No58KJLBVdIaalQJLuN4y99slHTDiqcjkh/zApfFUlTPStT5xzM3EP29PClTyKm0Z+tGjsROTVhcaawy9XZzoPIPvHMScY0XcPjyIxwaIdDw9RSQoitkm9TqAaPQCOs4PxdeYknNTxp3jz3/UQCwLNQd9Y1ZXFQGr1Pa8doZXDsxKHI9SC3rCaOb4R7UJOVBBtTfxjocPiAslrCnjH1MeeM1o8UsTR4PjwyiXUlzarNfX1aBYRKM9FZnBdIDuRY/NomJ+dZzKBAFvVo7z2I/hnLnyhiZk5KEkE5JYBmM5BzE/CejHSPjyj4Ppo49OGGhqdCekNJkA0LvW9a2j10fw3whQcq5rs6XKS1yH5a2Mec8b9ksQlTykqmdEpZQavw69xGPrmW0Y09Puw4AoLP6eMvFYwFWbWlN++2sPxKTNQoJmgpV/tIIU3UGM4rfvvGowrsGlhsNmBmMGJoLWZ2ApCw/F/dzHA5dRvCw4WlkZSAQyXperxJXB1BYroC967PqYOvJDV90pSCs6sUhwbjURUAJqbX7wFeJIDKW7HsTS3WLqkD3AULhwz3f0YxVAuS8cyAwo7AWBPeI4jifKb5qUdm19do5yZilWqALCtDEETnfN/n19o19YDrxSkqzAvuevYw8kKmKKnAOvbpAkz2vUeEHwmKQaECjV3ItGnroybgUFBKczkDTppAsXiKJ0td+0CTiwlQKaUYgi5Ib6fSKOMxClqcVSPXeOUY7IRUp1Vs7/AIgM1YFBrf8AaIKJanlAFO4e8d0ihQpusHM0kNFIKq0GK9o0RlvDoOm2sKdOox8q1gKMTlaGVNcPqYlEAKWNy8WcOMyQDRvKKwlbwabMfoBYRplCS0AGtnv0iWet69NN4pqmkxETOtYlAue+q5NIsyeKV+kZT7w6VtF4pg6fhnFTzVdQFO/r6xt8N9p5ssHMspFvE/eODkYkpNDWLf8APuK+jvGOLTtDvs3vZ+RLXiJJBBBnIDMHOUhRetB53jH9oeLTJeJzSlKQoFSXQsuRnU3wlh2HTvFn2W4xNwoSEpObPmAUHfkWghmcAZ3fdoDx7hKhNTmVnWtKZimQUhBUAcrHVMFGkdaro6f2C9v/AHecY3+ZxClHLLYghPwAu5BFxv8AWOkk+18tUozygyRnUlCFK5yEhKw5SkgFla7RwGAw045MxokO7VfM4BNRbeNxEqZ7oI906c5mfCrNmUkJBCgKgAA+OsY5yUqLVlb2l9rJGJlFJk1JORWdyh68vLtRoL7DSeDyUpmYxap05T/0zLWZcsg2UB8ZO5p0jORgFOoKw6zlIJPuyXe2UBNd76GMvHcEmoUpRlmWgijpy5iTYefg0dnJMyotHpnFv4u8MACJWH94gBmMhASK2CVM37xwXHeLyZqveYeUMOXdSVKHMGoyATl84qYhM0D+XSmWshg4BTlDBRuQaEkE9KRSOBXkdaQGBHxczj/jtDTJTL8/hpmIlrTKUc6SSQCU0JSQNqg+UHky8svKwAJJZRs1DpSBYbis5MqWgZWRmYlTBs2cmjVd6lwxtvKUhM1YSmTnWUqIOZXOoZqsNWJDWrEeOHHt2RKd9aM/HSwWLM9gzAtq7xnLQzEMxvGtiJroyIwpSpCjzJCy24UFOARZ+kZ+HkOeckJzJBZJJyvUijOOsRRpFGmoLsxBYGtKGzRp8I9mZs9OdJASOWyiomtAAKmm8MmVKC1rzgMhkpSk/EUsWzJ03pu8Gwk8+7TnnAAhiirMk8oIZiA3W4h+mq8B8fwJCCoKxASpBCSjKoqGbdfwijliXLGkNhRgkpOabPWSKZUIQBvVRL92EZuK4k08zAApiHBAUlTbigynakVxPdZZwUk5bWD360ipkaXo15CMKzlc8XJJQhTAaZQRu7vE8bL4caiZi8xuSiUQdmGZLeZjPl4lRCs5KipgS7cgFBTQ0/tEVZjgIoGo7F3Y0fbaNK/Q0WVYPCG03Ea1MmWPkJp9bQJOEkD45k1JuHlC3UBf0itMnZlZi3QaVNm/O0OnGqoDlIFgQNwat29PGv4YaXsv/wCnYf3gT/MnKW5lSSlnG2esXZHskhZIRjcMrZypL9OYU84xsVPzlxLQi1EBTUA3Juz+MFkoJSSUFRsxCm+Eh2fSnkIq/URr9LR9mwleWdPlyjoVJmFxuChJBEEm+zSCQEYzDqe7+8Q39yYq4yTMmEEIU2VItsI1sR7JNhETgs++WvIJbBuUMQDck38INxT6CVlUezElm/n8MF1cETAmmgUEmvgIycZghLUwmyl9UEkeDpEaB9l5nNlIzoR7xQNHDcwQdVCtL01iZ9nDkc8tElBIJKwpwyQKmoaLOoumIpyVoyP5Zw/vEDuS/wBIsSuC5gCJ+HfYzGPzAjZk+wWIWbp8aRdlfwtxB/XJ7Zlf9sZbXlBJs59Hs2sqypmYcn/9kAHzMAxvBpsqqsn/AErQrpXKY65H8JsW7/0lDpMb6iLkr+DuIVdKEnQiYDTyhyiOLOiw3s7iMzTDKUKBwagM9iKirNsbiJcK4HOlzFZhKOd6gVATdhZyS+9BS8dPIlswCidnPomCZrjNa/7/AOI8x6zjOMSSnIQmaRlKlfCMpBaoYVIBaKuGxilrAymjswJDgMHbqQwvQ3ePQCGarE6HWJENp5Qv0WzhuG8PnpmKV7socGrFjWuZzm2sTvpHR4XhxmIac7uQXAykaEBRJ842EsagG+3SHDF2HcuaNs14y9izDxXBpSCFe7QUNzFkCpbRul4yeJScHMlKTkdRBAqgMTYvmDbx2WQfmrNe7RBeDCmKkJJ6pB83EFS7Muzymf7PlU5apSUlB/ROmS1vYfEFg+HzMb/BvYxSOZMmSkuH5jQBjyGXR3YubsL69p/pMrSVK/sTTfQxZkSEpDJCUhv0gDxYCNuXoiTOMwvspMzL99hkLzrzECflSQXJdJAcu1TsI0sL7D4P9eCSCf8AkFD5H7R0yfLziQFLN9y0RybFUYafYbAt/wCmlj6/MneCo9isCAP/AC0qlKgP4vcxsgW9fOEBX7RLFGWPZLBj/wBrJ/sTEx7L4QV/lpL/AP0T+I0yjX7aQ6UX+bQFGWv2WwpDHDyms2QNS1LRWn+wmBXfCy/AFLeRjoMsJu8W2KRyx/hjgP8A4G7KP5iP/hlg9Jah/wBR+8dcE1hJ9dYvJ+zPFejkR/DXDaZx4p/7YMv2KkoH9OSJihlYKmFFXOYhQBamXTSOpbSHi85exxXo4nifs7iijJJk4VlOVKWE5kkqoxy8zCnXYRkzf4c4hScoKZTrWpRlr5gSoFJFA1HcBo9LhPEvyVa6PNOKfwyxE3KBPTyhiZhUVHlCa5QdB5l3ivL/AIQYgpSF4qXy1DIWctSWDtSsepGGVeFg5v2a9kFYQKBxBnZi7KQyU1flTnLR0KZAG39oh1FoYzKsdng3fYSom0MSIESQK0O28Jzr9YhTIElg29/y2utolLkhlAJZ6EtDkGhy61LJceJt84moXLjQv02HrWIbFl0VTa502aJBOoDJ1/J1+0DE2j5mD+Y+0PMlZgGFH3dNN9IEC5av4dO0SzC9Ro518IYFu3Qk01LQpholqvof3iAmggs3kXFOoiak11fvY+vrFaRNzpIYgAsXuW7Vg0qU3MEuTc0DjxL06wAYNv4an8mHCq1oTp+RFfCTaKLkjMWoCw0AMRmYxSDlKg6jyuP3t2hQLZIbYmzxMliOvZ4rrnFHxsS1cv6RZ61hS0E1BDaP+rr08YpCxmAtc+PzhysWHfS8BVLCX31NhveCSZgJcEEB/LoYgJoPTxiQPy9bxXmTqA2BLaOD4lj4Vh1kkULbMxcU0NKxSB/X4h23J6QBK3SKMRuz+LRBM/UAufINvVoAs5tX7QvGKyppAqK0tY+dxE5a9nbt+bQAZNu51iIm0u9TEFmrsLX1I/bxiSibW+sAPn0FK1cfTcwspHbbaFmqL+NPOIrUwa+2nz/xADpeu7dIXvGtc2/Y6wJWIADlx/uDVHdrQpa0rS/xCwPeACzFsxoQLxD3jvTMHDW86wNU3KQFAhO4Njs1ybxMqYjqKA0Dncad4oJzU1oHO5dvlDFr/PY+MPMXlHqnzitNmvRRBF66/gwBmfzHMHCgBQ0o2tbwU8RGagPQgEgeQYRWnS1l3YIYcjgkmjup2ENLPKmrEGoBZu4c5x460gasuTJQUQoAKIF6E9k7b3iCgVKDZgA+ZNF+RBp2aHXLSC+QANSmupCSG8YJImpIcW1La66RAJMpVVKCQNPiUco3J1gkmcVcycxSS7qATp+mxMQmLq+QimhDn11iUxSstEkkWSDfvVvOADSg9S72IYU6hvzETMdXKcz0ajUepivNxuQZlMC1EuAo+ZaISpKJhCzLBULGqi3fSBC8EZQ3wpty0y+JilP4nLSr3b5izuSHHYXLRcxMxkkqcAWSA5+VYqpIIzJBKg+VLMSeoNIIFv36QQnmJIqoA/MtBUzRbf6QNGJ5HKCmxUDUxU4hLQqigHJBAKiSeyRUNABJwme8ZFUihSVAeNiT5wYTSlRzABO7sSejmsQGGNAklLCwo/d7wRcvMGFEiiib/wCIEITikjN8YTZLBRcX6A/iHQnMQxHQEsz9APlFhM0AN+lquagDpeICXR0smtCHAI/5QAJIYsWGm31Ji0EMQz9diPz4RBswLGxuGLtoQXbWAzFEsxGawqWHlAFnIHNb3+zaRBFspJIBqdejiB4dYKiysxFx5vWFMnpVXlI0e6T1f/MAEyHoQDQ6+VAIGieCspqctQBcvRzuIglJBzKKgALCgoKkBqinygygFBBs6gxFQdoAYTG0BJLFrJ/EMiYAr3YZxpbWrHWztCUnNNIADgb3ezjz6wVMskAsnONBQDcCFCwcvDpW4VlOik99/A9oCmUEHKiiBQBIFNewhY/FpljOolNWLM46kj9LkVbWJLR7yWwy5VChfXcUMUCmSAoc19CDcAuKAtBCty6u1P3v2aIy1NLCSor3JZx4/eKqMQEIUM2ZrZm5Ro7aDq5gCU7apGl/I1iuqabEHqDWhNuj+rRRnBSSr3k4qlrDkWylql2cChasROJISMzNoasQ1Km9IjKLGpCiykpVb4g7eBp8otpwifhHKGAZNPpDQoAnKw4QkodSwaHOSokbF4eVKCTQAAWYAfSHhQBDiKvdIGT9Sg71uesSxkoIMpn5yArmVqH3hQoECYlkJSQlJJUzkO1DZ7GK8nEqKDVnYUpctChQKEE8y6ipMwIcuaNe94sY1RzIDllKAIp1P2hQoeR4LGYhUwA2SWOr31gGAwScnvm/qK+JQLE11amghQopCxPFUDQq+8MtkTcoAZQc3ckMIeFGSgsaMgCk3dmNRW7bQsQsgUUah72N6PChQANGKILAAWDi7GvbXaDpQxU1yb67woUAV8OCJ45lMoVFNCbUcfSJYjDJEw0BCnUQahw1RChRSFmRLzI5iTW5uNabCJrlj3ZeuUEh9CASLQoUAC4PizOl5ls5Gjhr2q8VJE9SpoQVEAKNrkJdgTtWFCjRDRmq5yKMAGpZ6FopYiiiHLfgCnaFCjMiopJPMWp26GJTVMcwAc3LXZ2eFCiIoOYt6EBsoPnGeVf01I0QCE7gAUYjsPKFCgD/2Q=="/>
          <p:cNvSpPr>
            <a:spLocks noChangeAspect="1" noChangeArrowheads="1"/>
          </p:cNvSpPr>
          <p:nvPr/>
        </p:nvSpPr>
        <p:spPr bwMode="auto">
          <a:xfrm>
            <a:off x="155575" y="-800100"/>
            <a:ext cx="2228850" cy="167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13348" name="AutoShape 36" descr="data:image/jpeg;base64,/9j/4AAQSkZJRgABAQAAAQABAAD/2wCEAAkGBhMSERUUEhQWFRUWFxwYGBcYGBgYGBUXFxQXGBoXGBgYHCYgGBkjGhcUHy8gIycpLCwsFx4xNTAqNSYrLSkBCQoKDgwOGg8PGikkHyQsKSwpLCwsLCwsLCwsLCwsLCwpLCksLCwsLCwsLCksLCwsLCksLCwsLCwsLCwsLCwsKf/AABEIALcBEwMBIgACEQEDEQH/xAAcAAACAgMBAQAAAAAAAAAAAAADBAIFAAEGBwj/xABDEAABAgMFBgMGBAQEBQUAAAABAhEAAyEEEjFBUQVhcYGRoQYisRMyQsHR8AcUI1JygqLhFmKS8RUXQ8LDRFNjstP/xAAaAQADAQEBAQAAAAAAAAAAAAAAAQIDBAUG/8QAKREAAgIBAwQBAwUBAAAAAAAAAAECEQMSITEEE0FRIhRhgTLB4fDxBf/aAAwDAQACEQMRAD8A9LkbKQUjy1xwoYjN2egGgbXCnOLDYs9PswCQ+Qis2gAFlIJ3gl45ldilVCtATm0TkTSkuC3CIrs6iHTVoXE7WNeTLgtbWxRq+ebwfYTIJGesUn5waxZ7ItQvV/2iWqRSe5dbQtQCSNRHMLm1i2t0x1ku4+UVFrmAOBDW4SYQWkwYTHislzYbTNAG+KIQ6i0FOEXtlJKBe+xHP2RWBjpbMPKIlq9jWBMGMUY20auw6kkWCTMJMEMYqkClT3LRFVswJlLxEWcCDRow6SQAxLiJkjdBHBjCIzsCBkQJdmMFWdI0iac69opNCoB+WWNIgpC9IaVaN0BVaDwirQqAXlCF5swnCkFtVpcMTCi1acoCWYFsamGkTh9mFUyA9SYnaWYAYCBiQO0WwsWiqFTUxK0z9HaFfbGLSIbGlzmoMIVmWmIzAThWF1WWZ+w8TDSJbYO02qEFreLQbOWcEuYUm7PmO11ukWmiWmJmfGRI7PXp3EZFWiaOvkpISDXjhBVS0mueOMWB2XdRdqtuHOK+ZYZj0lqA60jiUkzsaoNYUlRYeukRX4cKiSkhjq9I3ZQpCnLjdg4h42y6SR9/SC2nsFKtyrX4fQh7xJO6BIQE0S/GLb2ZnPlv/tCE/Y8wZjrFKXticfSIFeULWmzqxAd9IKNmrGJiys0ogZmKuiVG+TnpctQoxhiXJVmI6L8g4dQglmsg4coNY+2V9i2cs5MN8XslF1IBLxqVKYM7xtaNO8G/JaVBY1eiEsFqxtSopy2AiuYHaMAAgSlvErgasYuVsZv20RVMeIKYREKgCwsugiSpogBVECqChWSM1ojeMDWqMA1MVQrJkxA1jSlaRELaABW0WZajRusRl2dQNSIaVOiN+HbIpE5aScWiM2Q5pCm0NsSpKSZsxKABUqLNh3qKY1jk7V+LFmRP9mg35bEmaCWe6SEpDVqAl9TuhU/A3KJ2E+xpapitMhLsBzjlU/izZ5iD7QqSoH3UpUq8NQaDkYD/AM1rM7XJl0UdkvU1LPhzesWkzNyizt7wSKM+sDXNOMcNI/FSzXXWibf0YXcRneJwJOGW+JzPxZsrj9Oc1XommnxVfs0FC1I7SXamFPQQvPXQtHIyfxPsilNdmpdmJCcS7v5qAUq+cOI/EGxqJAmMGJvEMKZDMlq4d6Q6Cx5S1ft7RkAHjCxn/wBTK/1N6xkXZB6BOWt/KaQezKLVr96xw3/NVGVmXzmJH/bGlfitpZus0D/xxx9rJXB097H7O3movUUKccI0NnIzcxww/FVZwsyBxmk/+OITPxQnNSTLHNavRnhrFkE8+M9DksKDCMm1yjzYfiVayPdkg63F+l+C/wDMW1HBMofyL/8A0h9mYvqIHoBl6CMTIPD1jgf8c20/sHCWfmoxseMLZmsDhLT9IfbkHeieheyLNBESmxrHn8nxRbGf2gO4oSO4AiFr2tbJjXZxQ2N0KA5w1j9h3l4Q9+In4iCwJEuSELtCsi5EpOqgMScg414+N2nx5tBZVetU+pcgLUkY5BLMNwjvU+FQSpUwyllRJJVLKiSS5USVYvmdYJJ8KWYYypajqxSO6i8aJRRm5uR5j/iK1kD9acQMP1JhA3itDFhZ/HNvR7tpnBqVWpQajABRIyj0lHhezEgCyprmBjwcwwrw9Zkf9BIyqJZfc2MO4+g3FPw7/FBdom+wtbXln9OYAEglh5CAGrUg8tI9MB0jgEWGx/8AsIz+FBfgA8HssuUnzS0XQf2+zlj1FYzcV4LWSjtVPpESDHIfmkMxBxx9qH4q84aFE7UkzFzEJSVezuuQoqSb4JZJBNQ1RRnzgofcO3UD9vEC/wBiOMBl5oIO9SuGYEAs1ps02UJsustTsoqUkUUUN5mY3g0Oie5Z3NfsRExw86QkDyoP+ons4hK32sSUKmKQ4A90ApUSSEpSK0JJAo8PST3PFHoZiJMeReBdre3lqlKSZi5fmKytRJClFt4ZwI6KalQBuywnR1LbqzCBKxym4uqO0m2lKA6lJSP8xCR3jyzx942nmYqRImAITRSpKiSu8HAK/hABAISdXOQuZtpQEq9pLlqIBIALkkCgAxxhLZ9tKyUzJMtDJQziYyipAKgCQwAUSBU4PFpJEOdo8wtNomGiiojQkmrM9c2pwhcqMez2fZd5wJMvk7eohpOwUM/sUEvq3XH5xdolO/B4aHjddI9wRsQH/pXeOHeBr2OkYy08CgerGC0M8RMRIj2yZs1Ia6hI08lDzA+USlIWnBCE77jQ7QWeITEEMTgcIEVb+8e4r2opynyE8MfrB7OVL/6UqmoaC0FnhYm7hzjce5LsVa+x6KPyjIB2Vp2UkgFCeRCvUtEkbFVmgf0xXS/FqiCVIU+QoBxf5QRXi9yxQbraVfJi8Iz+JR/iBYp0qQhaFhDTGIQq6pTijNUsxJA1jodiWSZMs0parq1GWkqKSCCpg/xAAu7gYF6ZRyP4h28TUSZiLwKbyFA4eYOO4VxppFZ4P8WzLMhcsJvJWoKe6pRcBiAAQA9Kl/dES3R0RxxlDbk9Kn2coAv3Uvg6k15vxruh+VsVZAZSXNfeNRkfdji9k7Q/MLvTb6ElqqFZmBZJFEhwa4MogbumV4sugJ9mSRSgASAMmegG7SJi2+URKMY+SzRsSYSxU3d+uUFV4eW4dTjBkgfYyiNl8TSyHvjhhjlXn0iwk7TCkuFJIOFRDFSYmvYagzqWBWtPkGMSsWzFYOpiHDgcq8IsvzJGLF9Yl+aCUVoAMSWbmYB6RCZsdQFQDwry1bnGSdhoJLhjkz/X5wX/ABHKBIKgN+I7YxC07flgUU9HolX0xhBSJJ2IkAuxGTOW4ur06wkdmsfKEk4OUka196uVScoTmbcXjLQokY3jjwAFYGqdaJtfOivwsBjg6kjdnAS6LlJKR5lIDn9oD9zWkV20dsoS4TdWumKXZ83o+XCE5uyzMWHvq41++kF/w+cQlzvYDLQwtgafgGjbSiKIS7YgUfhCOzJaJF8JvfqqvLLu6iVF2OpUTRu0XadhKHwj/Ue9BBv+FUrLPEgnlQiC0CjL2VP5pJopCVp0ZsXBocYNIEi7cSgJByuJY1fTUPD0qxEFrg/q+ZxhoWQEm8MufcwWCgxNM0OyVXdzj0Zop/ESZoZVF3QsppRKigi+QCxUASAHo51cdImzIFS33pELZJQUECu5iMt7CCytJ5p4KsUxK1XCS4IJAKbo8p83mNKDDXOOsXs01N4k7yacHh7w9s+4CwCNaAE8wTFx7PnBdClHVuziptmOr7r31hvZ1sXKAF0LToTUcCDhHRTZCTikcwPpAlWWWkXihAAzYMPpFaiFjrgyRtxJYNd7NA0W1IVRTVwJpBUXCAwDZMkEEDQ6RNMlO4fy+sKzSjarXh5kniRB5M18VJKTiHBhaZZzkrDJvoIVmJObdPrDEXK7bLAqpI0cxXWra0piywTuf7MIzJA0EA/LJ0gC2KKkiYu8CAcx/YkdYsZcs+6lT8RCMyxo4GIXFiiVr6vDJLUSFfvH9X0jcVntJn7+0ZDGc/Lkb4ImyjWsMmyKocNaRtFif4jyIH1gsijnPGMkiUjNN/zHSnlfQOTCHhexSlqUFEbk/u1q+FAW3ZVfrtr7HlqlKSVkPqXFC9aB457ZWzkoU5DthR0njhC2aNVJpVZ0yJaIY/KDN3zAx68IyzWkDIcg7+sWEucG9xROhCQB3EKyaFZGyUY3eJOHqwg0vZsouLoPC78qw4kjG6OagOweJuhiBd4Y9/7QrKpAhZ0EBw4GFCW6w7KkoAYgc0jCFUyRp0J6wzJQnQnTN+eUAIOmyJFQ2/AN3gosiS2HXKISkke6GelMW3sHaLBAUBUDg7YbohstIXl7NbAAf6vpBpVjq9OQhn2wYOw3ViKp1HctuCu5rEWy6RsWSmLchXjG02QZMd+PfnG0zKMzvoddQWY7o2gqNAR0IJ54QDJKQMi3z4QFS8f7RqakuR5g275FoEmzggnMb8hzhiNmdX7PoIgua/2euTc4CbOnMk8X9DG0yUhgCB2gJJCZvPX6xqfgx9U+oLxtctQoH3V9KRo0qX61hgeaeKvxDnypi5NnAQJaripqk3yVChuhTpAejkEnGkV2wvxQtMtYFq/Wln4gEpWnekpASrgeojtPE/gyVa/OkiVO/dilbCgmJpe/iFaZgMOAtf4b25CjcloWP/jWkpPJZB7RqtLB8HqqdrylyDaEqvSwhS3GaUgk0OBoQxqCKx4LtzxPOtc0rmqJD+VD+RA0SnDnic47bYltn2FEyz2uXMky7QkhMxwUS1lNwrKgSyTeQ43DfHnFqs5SrAgHAfKHHYqMbVnTeBPEE2TbJKELPs5kxKFo+EhamcDAKDuCPQmPblWhhUR8/eD9nzptsk+xBCkrSsqZwgJUCVHJh3LDOPdpk0nAt3iZckyVBDaNIEZ6VYljAlzFZsYHffAVgMwqgNYXnPGKXkQR375RFQAFFgtkSQT1EMQJSo1eGvWMvnd1ERK2yEAiXsjG4Fe+3EZDASM58Ao8G9S5EMISoDzFQGl6vasJnaJOAA4fWIGa9Xbcb3qxEBNlgZKSH8xSTiCMd7l+cKq2dLe8klIH+dJfWic+cFskxlXio03pbg5VE51oUojzA6EpJ5sUFuA0gGFSWFF8SQCT0vHvGIm1oUDe3oHfoInMlBLFSgo77oHIJY9o1KtSXcMnfdWYQxhCmA8iTxokncCmGpctSg4SNzBhwxGvaK4z7yqeb+Ug8KQdSGIvTAKO1HHJRHeEMMJMy95mFMCEkktgAzesOS7SpmKAd1eu6NJQlLXgVChvNefewBYbngNqnOomXeu6YDkBUCEPgelTSCwCgd2/nDUuYaOW7erkxWWaZMPw1NK+U9xD0pOZRnVKatvBfDrEFospc4qDEJP8w83VoiUl3cJ1ASkk7iXq3KEbVaUsBeubmNeLH1g8s6JKmxN2v0MIoZ9rqs0YBqZ4M7RuYsCnnJx3cHoH3QHGp+TjjpEQQfdI4mvWsIYVAp8qDPPF+sBnWZb1Km3GmOvTQwMBQxKW3JI9SfQxi7OSSACaAvdcB9TrDEaEpRzLDT5xsoOAL9PrAzKXUEENhQYchEAsJopubu3DDtAIkZVMP6h6CN/mkYKVXIOPlWBy9oSk5JJGefYxpe0Jb3ilJP8AM9d8MQWfMUAQp7vUdYobb4gShwyFAM2Zwq9Nd+HQC294iQU3UJSkD9podwDClTHA7Q2z+qlg4+LNtH0rSIlJ8ROvHiVapnVWrxQoggIQxxBDgjQgliNxjlJuzkKLszYDT6QcW9Cs6wBVqBNIzuR2xhBcIf2DO/LTCtNXTdINKODlnSOokeIZa8XSeo6xxBmxKXOaKUmjPJhhPdnoIIULwPQvGgRnXkPvWOO2L4hCJl1TlJxqzb4632iTVjzw6tG0ZWeZlx6GTJGp7fKITeIPT1EQVKvOU13MH9RAfNp39RjFmRIAnAPwiCgc/lEZ8xWYIbL7AgQVjiIYgr7z2jIC+89YyABNcpviB/hq3PD1gkk41XXJ2fi2MNiQkLKUgqbW8BwoK9Y3apYls6i5GAJDDkodwYYqNJkumktXEEmujD73wzJllIJU/qa6kAqHpviuVbFant64xOx2pILLCqnF/wDtNOrwhhpYB91O/EJOruas2cNGZKSmpUrO6FPjvgW17SosC4QdG8xGZIoeEKS5qUhw958GBbN607QgLKzoWo/pou73r1UqnJotkbPQSPaLfChW7ngQCK6GKiRtNKg0y9uKacyXAeJ+0lJUyS74lajxwgKRaWoyEhICmaoDkuxOFQWxGkalTkk3gtKW0CU9CcYTXb1qUAPZkDPylNBhqIYTPIHlFWqpI8uPwpUXP3SEMalEmpLpILe656PTtGyuUB5lqrkFIbHBh8oRRayfiKici/oC3QRN3pRx+4UHpEFFh7dJohV2n7Ul2ycsOUEXOvUKXAb4m7JB9YXs+zl3QbqVPuy5FoYk2QpUHCEasdaYAQrKoakzzhdJriSSBwcU6wwZ5xJ5DD1pFWueQcixxb6CN/myA6WI5CvQ9C0Ax42xW+K/aO0QBWYQRklRKugPrFfaNpXnz4AZ7oUmTxjgMNBydvSBIlyLGXtpVBecZOQO8ZN24sUIB4hq6+aKaba1F2Pr9IyUpZwCsHyFOGLRVEWMzrYkVCEvoQPmDFNtbxAEhj5XFakkDcGppDq5v3h3jkfGUnzyl5EFHNJvDH+I9IGtjTE1rVkFJm2hdyQgks+lN+jmlYp0bZksZCZdS7rISSVCpL4tRg1OpJuLDtS7ImSgVBcw+W6MfIQSoj4UirZlTZmONUsfmg1BfHdj84IRTidU5S1fYvJMoQwWGAhYGMvxizsiMlUDUDEFTYwTYBvgBeUiZ5gUuAoPmkihH3rpHVWXxJ5EgsWYE1dssPWFFGWtPsbUlQQkfpz0gfp0A1wwcFnbg3O2mVNs0y7MG9Kh7q05KScx6Zxola1ROJ7vRNbnpVmtqFpSoOL2FcIdlzQBW8x+8h6RxVkmWtEtE5DzpShWSoMpKU0BlK+IMHbscYvdi+IpUyspQp7yFC6obiK9XjVcHDJUx2bMTgAeLkdogFV9/wD1fZicxBUSU1erU+UBQQcaHUlh6FuMMgnfGZc/e6Mjaick9GV/VnGQwN2eYZbuUVrV8ObQntC3BZwcigIJAx79ITn3wXIIfPHu59YB7WEDDXjGy+YjJIUrADt84YTZmqtuDk9hEhREW6YaXiW1APqIOJqTigOzG7QcWA+cQL4BIA1b0esYkDj6QDoPLtIGASOV493gibacLobcG9GgCZgGUMqtKD8AHAkdoACSbSQXCR1JPqQIfsqQomapRcYBNxxuLjHkIRkWqUMUqO+87cgAephiRaiSyAUuWJAp3ND1hFIIq3PgC5zUASflBlKV7xDnNK3SWGGArpSK+XaGWbzZirA1LFsn4GHpVjC5YUokKD5gg51dg/GENM1O2pfxUtLfCmiewD84xFuV8LkfuL+gZuZhOfJvAm4qmIIo2oKQ3V4AbRdLAXWOZOWTEtBQrLGZaScwT07+aAWi1KViotowpzSGgV5J05H+0QmWYirsN8AMOmaG+Hj9jvG/auSFFI4ECr65CmsKCUmvmL5AA1g6JBKWKmxZyCd/DKGIJOs8sYzCxzCqA/McWjFWYP5EKIUKXiz77rnOnzhWTZSGLDeThjmcOTxuZKcutQB4BzuN2g6QAEdj+owGgIfkTujhPH1tR7eUmWTdSkkub1VKu4jcgGOpXNYEAv8Awhxwf74xyO1LMmZawo1CZYJBFCq+tgxxGbbiIdqKbZpii5SSRrZdqZXEEDizj07xy1rdM5zkQejfJov5iVJmeUEEFwwpV8zlWLZXhaXPAVOnKvU91IDABrrq+mkZQaUr9nfmdQSlz4Kog5QObNCaqIEdBatlykMEks2JLk9BCosY0HSObJnUJU0eh03TPNjU0+ShFvR+4Q4mWVIdFSQWYFzSjQ4EkTLgCU+Vwo/EAz0DMQ4zhj2ZSL15KrtSkJLkDFnUas+URLqFtSNfpVTuXH2/kJ4cvzJf6iVBQoQoEPTGsNbIlzJd6XMSFyrzpCwlbAk1SKuwy30bBU5VhSoBQUdQQ2BzwwixsklOAFRjU9RpGmHIpN1scXV43jitXyXvyh6Zar9FMQAySHIwoA1AGowin2p4dRPPtJV5E8AkLR5fM1ArMh2qWO+G5O0SzeXy0LpSSGLYtWDItiiLtGP8VH4GO5M8VqmUMnb02x/p21Jcl0zkMpC3+EhIDEdd2cNDxhZphrMl/wAwII5qAiwtOz0zElE1KVIVQ+UdQoEkEGPMfEmwFWWaUvfQfdWM9x0UNOcUqY0lI9ITtBBDpWGyZaW5RkePxkOiu39z1aXLU4uuHp97oaXY9cRiS3QJTzxiwRZ0BLmlMBU8yTj97oCraIHuJH8R8xJ9BGZnVG7NZyQQEqLZuw5n5UgRSkKZSgG51/lNYDOtale8X3ZdMIFe+8IAsfM6WBgtXRA7OYWvhyQKHI1bgT6wG9BJCCot9j5QCG7LKTdK1AkDk5+zrAApxjDtmnlA8qDpWo66QOfMTedgpR5JHIV7wgoXC1annX1h6xJlkEqJKt2TbhUwiSTiewi12RYU3h7Q3SPdwrq+8UpAgSFZ8o5EFJLBQLE/xDEQxs2aA6feBpg/2K7o3b7ILxuY6APgciMILs20+ZyLyjRm90Zk5fe8wx1uSt+0yHQGADYDDhWmnOElzAa4nkD/AH5xraNkWlRKquSX36HSE4QNjE0EKI0O/wCsaWo0cl+3+8STLvZ1GOJLYfdY2FDAkc3DfKEBETC6a3W+IUz3RsWAsVZAPxqzjXjAyj9pr/lIaBm1lHDQ4He2DwwGEru1YEb8t434Ri5qVB5lMqPUF8mpyhZU8EgsxO8l+Dv3iYCW89K7lE45ZcyPoACK0l0pUBSjsHOldfpHJbVn3ZqVYO6SDiCFHGmFSM8I661TpaT5UJLUYuQda4esc/4kkCYL7CtTleqRexxoQW0HGBq1RpjnokpehdFvch9RFsieI40X0aqAx/cnlmN4i02ftYTMDhjGGPE4Wjt6zNHMozj+S62iqgOh+UKJnxqfPvJPXpCiJscvVY/lZ6f/AC8t4nH0/wC/uMWqUVXVIICkl0khxgxBGhBgHs7SqhXKTvCH/wDsYMiZCm2bVMQgKQq75mUWBoc6jI+sYY9Tagq/KO/MoRi8jv8AD/wubEj2ctKQfdAHSCzLaUB+XX+7RW2C2X0AvUUV/EBErcp0DiPWHHVDJvyZZIwy4vjw0NWWaxSDS8C761V6Q6tQGhplx4RSShetQUahMuqcnUbopnQk9IsxNaj044/WPZSPkZD6ZYCCoqr+1sa6n6QtNkSpiSmYPIaVD9KdwxERTNbQ8Q79ogVcu3pDEc7O8BeY3J6AnIKCiRxYRqOjCxu++UZDtla2NTJoKnJyZnc/RI3RG8/32hdJiV+IYgjxK9ugSXiR4wgJKU0SlzdXKdIA9Ydsk677iXURz47gNM+0Agi0qABIoXug4gfTThGwks8bWghLkgepMLotShvhMY7ZSkG8s0GQZyeD4b4jPt6lE6O4By0Y5HHCISkKmn3anNwPU1g6NkOarlj+Z/QQDBS7UsYLP+oxZ2KdMUCVTQlAzLEk6ANWAr2IW8i0qOmHQmkRXs1YQwS5Bd3S5BAoA+4Q7Cmh212iWtBRf8ze8RoQfhwitVYVoIJDpIoQ7Hn1iFxY0R/EyfXlEpwcBLhhipRAJO4Eu0ICYQE5pIzScsYklCSWBHAGvyrwgcuxSyH9qkHRm7xlosgAdCkqyuip4/YgAnOlFNSDTOpgKpozrEJVqmuySXbAnLnhAZ5UR5scQci+IpR3rAKzZmIAJZn0esKKnEhgkDhiRp/aJAgYsPlETLP7QeRPoYYhZUsqNSA+pAHrCttlAghWOTF9OWuGucP2lKke8CncQRhFd7Uk0wwNG0/tDAr7TsxSAFhQY4EF9KE67oTFnBN5JCF6geVfEZ+sW1wVCqpFWJYfV+UTtFmlLlgJQuXiUqJcqbHABwKb/SKQyqTtAoLTRcOuKTwPyxjUu0h6FxlwgilhQKZjEHOjc29074r51kVKDp80v+pL15iM8uPWtjt6LOsU9/JbS5sZbJd+WpOo75d2ius9qBwNIuNn2Nc33RTXKPO7clLZbn0Ms0ND1vYqPD1p8xScwDzFPvhF1aT5eY9YPYvAlyYZhmtjQJcB8iXg21diTJaCfeGoyqKtG+fDKU9SR5/R9Vijj7cpeXRVbJnOmcpQYk3Q1fcAHqT0iyss9k+V+Fa8niiss7yEZFaietO3pFjY1DIjmI7VweFk/UywWokffakaTb1hN0kFOGhGsLzVviX+9GivmYluTvDILQzVft7/AO0aiovq1PWMgAvwY3AEzYIlW+JKDImQNUwvGcoxaW+8OLQgGrBJvk0JpjkOPOGbGkyVqJYuk4uxDjMYYQLZylEXEYe8S1TlyFIPaJiE3gSxIbB8MwNKmGAnaLctZ8xDYsB9vEVKY0PMRGVKBLBSRgA4LnIcIcm2EISSutGSQ9T0bvCAVv61gyVCFEzImlUJgWtm2rMQm6ggDcB6xFVrmKxUrqW6CEArSN+0MLcY1eODluNI2EgQsJjnODy5ZOA64QCNKiDh8ekTMp/iT1HzaIpljjwrAAQW3EElQP7iT84gqdgBTQB+uLw8uTZ1lkq9mWwIcPqC9OsZ/wAPShyFhShVIDFx8zwfCKChIWYqVdMxA3qVTqYFbEBBYFyPiFPNoBoNWeJrubgdADjuL04RirKmjKfcHDczAAjMClHFyaknXWBT5YCboODOX1By15w5aJCkpvKDJdhy4Z0OMV85JI3P3bKAAF9IJdALhqmj8PkdYWmrUSfMauab8Qw4CkHKaaQtMlHJzXHlhFADXZwxrX5fLhAEzlILKqkBqNQYht1YN7Q5xOXZfaAgYgU1NcAO8MRXLsgvX5balDsFcG90x1WxduS1AJS4IFUMxTk3XTtHNmyLTUA46fbQEKqCXSoYKBY/QjcXhqim29memyrSIW2pMZF4YOHHOrfSOJs237TLJuzBMGi6NuAAaGT4gtSxQIS/xOoh9QFAud2G6K2FQnZ0C6FADzOptHUThz6Q3Z6bohZpXkCTikM+v3luYQzLltnEEs0TApg+8oYub+wiN3WsAChkJ0Pb6xkGMrQsOcZAFj8iTfB+FsdMchlD8vZoY3Spd3H3UAcXcnkIyMhFAb7p8qWbEu5w1PPBoARGRkIDodlIT7IF8auBjX+0Kptt6ZdADJdyw1b1IrGRkMBO3TEvRNTXPVnxxcGBp2nNBDKNMqN6RqMhCBrnqJJVUmpMXFhsqp4VMNwFmBZnIxJu+usZGQDRXlWvvPpT+9d0ZeI0L/bxkZEgFBoHFTww4NDBtpZk0GtH5E1HKNxkJgAQiD+ycVJjIyAYO6P94F+ZKcDhmKHlGRkNCLGzICyCVuVDAg4jtTlELcse0ICgTwIDsKNg2neMjIuhgdoWpK5d0rRhglBA6nTdFOCWIoa0O7mNWjIyBqhCk/dCxEZGRIAlgxkpYeoetWoeusajIYDxtQwPmSSKkMRuNXOdO8QtGzETCbigM2IYEAtiBvGQjIyKQirtFgVLUx7QeyziN4xZ4yMgAfKKvhuOvL6Rq8MB3jcZAIxRIiSZmsZGQAZejIyMgJs//9k="/>
          <p:cNvSpPr>
            <a:spLocks noChangeAspect="1" noChangeArrowheads="1"/>
          </p:cNvSpPr>
          <p:nvPr/>
        </p:nvSpPr>
        <p:spPr bwMode="auto">
          <a:xfrm>
            <a:off x="155575" y="-784225"/>
            <a:ext cx="2457450" cy="16383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13350" name="Picture 38" descr="http://t3.gstatic.com/images?q=tbn:ANd9GcQxE27dULeUkV64JLqwONfxSMb2Lo_PGvByaNr9DCNz8vlN-K8&amp;t=1&amp;usg=__rVEZktdNpT9TZn3kdYR1fM5CcyE=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47864" y="4941168"/>
            <a:ext cx="2657475" cy="1714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50"/>
                </a:solidFill>
              </a:rPr>
              <a:t>Thailand’s Flag!</a:t>
            </a:r>
            <a:endParaRPr lang="en-AU" dirty="0">
              <a:solidFill>
                <a:srgbClr val="00B05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000" dirty="0" smtClean="0">
                <a:solidFill>
                  <a:srgbClr val="0000FF"/>
                </a:solidFill>
              </a:rPr>
              <a:t>The flag has red, white and blue on it and here it is....</a:t>
            </a:r>
            <a:endParaRPr lang="en-AU" sz="4000" dirty="0">
              <a:solidFill>
                <a:srgbClr val="0000FF"/>
              </a:solidFill>
            </a:endParaRPr>
          </a:p>
        </p:txBody>
      </p:sp>
      <p:pic>
        <p:nvPicPr>
          <p:cNvPr id="4" name="Picture 20" descr="http://t1.gstatic.com/images?q=tbn:ANd9GcSDgKhLrAPSHXLvp79IG6vrMQA2rOUIrzEJ2V7UFGlaG5eZxGs&amp;t=1&amp;usg=__kFX5lbBLSyI36peDnwiXAbj2X40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2852936"/>
            <a:ext cx="5400600" cy="367320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Famous people from Thailand!</a:t>
            </a:r>
            <a:endParaRPr lang="en-AU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AU" sz="4400" dirty="0" smtClean="0">
                <a:solidFill>
                  <a:srgbClr val="7030A0"/>
                </a:solidFill>
              </a:rPr>
              <a:t>Tata young</a:t>
            </a:r>
          </a:p>
          <a:p>
            <a:r>
              <a:rPr lang="en-AU" sz="4400" dirty="0" smtClean="0">
                <a:solidFill>
                  <a:srgbClr val="7030A0"/>
                </a:solidFill>
              </a:rPr>
              <a:t>Tiger woods</a:t>
            </a:r>
          </a:p>
          <a:p>
            <a:r>
              <a:rPr lang="en-AU" sz="4400" dirty="0" smtClean="0">
                <a:solidFill>
                  <a:srgbClr val="7030A0"/>
                </a:solidFill>
              </a:rPr>
              <a:t>Pancake </a:t>
            </a:r>
          </a:p>
          <a:p>
            <a:r>
              <a:rPr lang="en-AU" sz="4400" dirty="0" smtClean="0">
                <a:solidFill>
                  <a:srgbClr val="7030A0"/>
                </a:solidFill>
              </a:rPr>
              <a:t>Paradorn</a:t>
            </a:r>
            <a:endParaRPr lang="en-AU" sz="4400" dirty="0">
              <a:solidFill>
                <a:srgbClr val="7030A0"/>
              </a:solidFill>
            </a:endParaRPr>
          </a:p>
        </p:txBody>
      </p:sp>
      <p:pic>
        <p:nvPicPr>
          <p:cNvPr id="15362" name="Picture 2" descr="http://t2.gstatic.com/images?q=tbn:ANd9GcQ0fgdDOc7t4zeDpli4-l4wkaGUl9gi_qQ5seru2EW3zipommI&amp;t=1&amp;usg=__B8CE3e1Ir5J4ceJayIwmhOjml1s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292080" y="1268760"/>
            <a:ext cx="2133600" cy="2143125"/>
          </a:xfrm>
          <a:prstGeom prst="rect">
            <a:avLst/>
          </a:prstGeom>
          <a:noFill/>
        </p:spPr>
      </p:pic>
      <p:pic>
        <p:nvPicPr>
          <p:cNvPr id="15364" name="Picture 4" descr="http://t3.gstatic.com/images?q=tbn:ANd9GcQ6Jl4hSBSXvgtwg53alGSGxRDJ5bCjen1JvMk2pAxNtOeHsgE&amp;t=1&amp;usg=__Q6WdGKXN1q8FvJXiYZmg9KURBZQ=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4221088"/>
            <a:ext cx="1971675" cy="23145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B0F0"/>
                </a:solidFill>
              </a:rPr>
              <a:t>Things they do for fun!</a:t>
            </a:r>
            <a:endParaRPr lang="en-AU" dirty="0">
              <a:solidFill>
                <a:srgbClr val="00B0F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9900"/>
                </a:solidFill>
              </a:rPr>
              <a:t>Swim</a:t>
            </a:r>
          </a:p>
          <a:p>
            <a:r>
              <a:rPr lang="en-AU" dirty="0" smtClean="0">
                <a:solidFill>
                  <a:srgbClr val="009900"/>
                </a:solidFill>
              </a:rPr>
              <a:t>Sleep</a:t>
            </a:r>
          </a:p>
          <a:p>
            <a:r>
              <a:rPr lang="en-AU" dirty="0" smtClean="0">
                <a:solidFill>
                  <a:srgbClr val="009900"/>
                </a:solidFill>
              </a:rPr>
              <a:t>Golf </a:t>
            </a:r>
          </a:p>
          <a:p>
            <a:r>
              <a:rPr lang="en-AU" dirty="0" smtClean="0">
                <a:solidFill>
                  <a:srgbClr val="009900"/>
                </a:solidFill>
              </a:rPr>
              <a:t>Diving</a:t>
            </a:r>
          </a:p>
          <a:p>
            <a:r>
              <a:rPr lang="en-AU" dirty="0" smtClean="0">
                <a:solidFill>
                  <a:srgbClr val="009900"/>
                </a:solidFill>
              </a:rPr>
              <a:t>Family time</a:t>
            </a:r>
            <a:endParaRPr lang="en-AU" dirty="0">
              <a:solidFill>
                <a:srgbClr val="0099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0033CC"/>
                </a:solidFill>
              </a:rPr>
              <a:t>Music!</a:t>
            </a:r>
            <a:endParaRPr lang="en-AU" dirty="0">
              <a:solidFill>
                <a:srgbClr val="0033CC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Kwaan rak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Wan sukjor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Haang gasn sak pak</a:t>
            </a:r>
          </a:p>
          <a:p>
            <a:r>
              <a:rPr lang="en-AU" dirty="0" smtClean="0">
                <a:solidFill>
                  <a:schemeClr val="accent2">
                    <a:lumMod val="75000"/>
                  </a:schemeClr>
                </a:solidFill>
              </a:rPr>
              <a:t>Rak jing paan </a:t>
            </a:r>
            <a:endParaRPr lang="en-AU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7170" name="AutoShape 2" descr="http://t3.gstatic.com/images?q=tbn:ANd9GcT-mqEMX0i42y0Iv0-K7O27W7Gl8p48PNHatmCdLPhPJwT99P0&amp;t=1&amp;usg=__s2XAIzHLLCSUo9o96_U67htH7tU="/>
          <p:cNvSpPr>
            <a:spLocks noChangeAspect="1" noChangeArrowheads="1"/>
          </p:cNvSpPr>
          <p:nvPr/>
        </p:nvSpPr>
        <p:spPr bwMode="auto">
          <a:xfrm>
            <a:off x="155575" y="-1020763"/>
            <a:ext cx="2143125" cy="21336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7172" name="Picture 4" descr="http://t1.gstatic.com/images?q=tbn:ANd9GcS06aS9R14BtUfGzCPuWFqyi1SoBps9ipmpo4XfqRWbbiSuDwg&amp;t=1&amp;usg=__muAqc7tSt9cQcJDpAzn_R_5pfN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88024" y="1700808"/>
            <a:ext cx="3168352" cy="321097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 Religion and weather!</a:t>
            </a:r>
            <a:endParaRPr lang="en-AU" dirty="0">
              <a:solidFill>
                <a:srgbClr val="7030A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Buddhist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Cool seasons are 10 to 25c</a:t>
            </a:r>
          </a:p>
          <a:p>
            <a:r>
              <a:rPr lang="en-AU" dirty="0" smtClean="0">
                <a:solidFill>
                  <a:srgbClr val="FF0000"/>
                </a:solidFill>
              </a:rPr>
              <a:t>Hot seasons are 30 to 45c</a:t>
            </a:r>
          </a:p>
          <a:p>
            <a:endParaRPr lang="en-AU" dirty="0" smtClean="0"/>
          </a:p>
          <a:p>
            <a:endParaRPr lang="en-AU" dirty="0"/>
          </a:p>
        </p:txBody>
      </p:sp>
      <p:sp>
        <p:nvSpPr>
          <p:cNvPr id="6146" name="AutoShape 2" descr="data:image/jpg;base64,/9j/4AAQSkZJRgABAQAAAQABAAD/2wBDAAkGBwgHBgkIBwgKCgkLDRYPDQwMDRsUFRAWIB0iIiAdHx8kKDQsJCYxJx8fLT0tMTU3Ojo6Iys/RD84QzQ5Ojf/2wBDAQoKCg0MDRoPDxo3JR8lNzc3Nzc3Nzc3Nzc3Nzc3Nzc3Nzc3Nzc3Nzc3Nzc3Nzc3Nzc3Nzc3Nzc3Nzc3Nzc3Nzf/wAARCACdAO0DASIAAhEBAxEB/8QAHAAAAgIDAQEAAAAAAAAAAAAAAwQFBgECBwAI/8QAPhAAAgEDAwEHAgMGBQMEAwAAAQIDAAQRBRIhMQYTIkFRYXGBkRQyoSNCsdHh8BUzUmLBJENyB1OS8YKiwv/EABoBAAMBAQEBAAAAAAAAAAAAAAABAgMEBQb/xAAiEQACAgICAwADAQAAAAAAAAAAAQIRAyESMRNBUQQiMoH/2gAMAwEAAhEDEQA/AOet3c6tBcI0YIx1GD5+XlSNy0OmvsiQB+ucZxUlNtnKoswjQgBU27ifrn/6pO7snlCCYMQg5lUDxH155xXHCSem9EGguxcBgTkZBKMOM1vbTGbc6rnauSgOOOv/ABSjWktm+7crH/SOv0rMNxEl2X2EhxnB9MYrVwTWgJ/TdVktZ9sToY5MAgrgc88+/vU5/isvKtCAc4Gcj9Kqid2DFMqYGDlckcjjBqx22mXl7GJ7dYzG65HeDn+Nb4JS/ldHPmS7ZpPcXE7kyytj/SvA/rQmEZXPLfPlTUmlXcaFT3a85zQg3ct3Uiq0irl5AOp+PatpJrZlCSbpC7x4wORgdK1TCHnoeMAZpia7iRQksneHy5GCPfFAEkUjs6HYq43Hd5e3WojPXRpwMCEksQS3sPP5ryoB1LDI4FENwUZjFwPLH86XcvKSyynJ5wzZJHtU+RsOA9E6QRZHG7jjmvNcon+YChPCt70hFH3hfvDlsZ3BiAaJGgdGDgKu3IIxmp5S+lqK+GrtHJJIxlLuDwpJ59c+VDmedBvQLIfXb9wRRo1kkkVIdzqRtJ8h9aN+HNkSSol3Hz6AeQ+tQ5JMfGxeP8RHEJZGZVLeaAVgyPLmUkd2v5mUEEV64uZYzlo8r0GORihxzpMGLR5Gchwent/Sk7Y0jckykttwMY5OOD5+/wAUtdqQVRYHdSQCynk/ajB4pFIckMOeMA/NAjjwZHAZ/JSxIx0oiFGSsYiYh9jjHOR0o8ckkMQe3uAxK+Ld1Boffs3hKqHIw3g/KR7+dLuUKlwGV142Yxn3+1PsQfe7QhwyrIG4YDrWZACVaNtr55IPG71z5UEMJY0Pd7cHOWbwj/mvDcPylSo/dIGP50bAYYAqSA2/PIV8g+9aQMWfgsGHmT1oW5EGHDLjIIV+BWgkjnHgZuoygGCT5f2aYdjOXVj4XZicFSMgf37UMgOmzAX2Pi49R7V5CqMvdmRmPHPln39axId0gJc7icAl8f0zUhRtIg7sd6ygDoVHAHt/KtdgYZMMTnplnxxWzh1hJLgJ6q2BWqSSkEeIkcElutIKRFB5GIVwu7aHRwMbgfP3puzvpAyxyqWY8lm54z6U2bfvZ2tlkAjjzJAw5ADHkD60N7dxiOYePPBxg+fT086ynx6NRmCSO48YRUHXnqPk1Eajad9MHtD418JTJokd0beV4pi6sMDLDBNSG6R2UKjMmAdx4AFSm4PQANOzc2MkMuFlQkbW46VeOwN0JfxOnTPh4wHjB818zVNeKKSMyI8ZL4ycYJx807oF5NpWrRz7x4wAyt6eYB+K1hmqSIlG0dSewRudx+1QWtdkYtScyLdNA+3HhQGrMjq43KQVxwQcg1nivQT0ctfDndz2Fu15j1BGwMeJNtLSdkb2ytJJ1uFl29UB4A8yK6aVUjBGaFJCjIU2jB68UAk10ciuIrhGUwqFQDADHOaFHFcIAY3G/wBcDP3rpt7oVtOCdoFQ83ZqNSTGcUuMTNzyplKlt7iRie8QNjnBPNZS1m37i6bFOWyx5q0toLK5wCT6UnqOjSvaN3I2lR4lxuz9fKplD4XDI32JtNLHgcJkZATGP60peXxeNhMzFcZG7Jzj0oFwtwsQWSNmfPXfgAHyANawzhW2yWU7xjkYYE5rHwG6zR+glvRI5ZBIijgqxIAz5Z60AxumCG2IpBHjyTnzx5Uzegzx/wDT2k8WAcMExz96TCMkxZoJRtA2kxk5PvVPG10JzT9jsToMpMomY+fWs/iJWBQKDkkpHjjHzSf7Az53TxqeuEP3NHW7to5wVlcAHjwEYH2o8ZSmFMqs22VGL5xgdM0OWOKFhIzOjAhgr8D+HvQ7nU4u+AQ7hgHI6Z+aOb1GkVXkiYbdwLSAc9Ouf0ocGlod32AaSUxmWUoyHg8g/FL945VZJgDuO0BW/vFPR3Ni0jCXuUPUbXH6VF3UlsJlMZDKSd2T0pqGhMlEkieNWlkCgcYHOfr5GskbtrQSKxHGUODj/mkZXgMbsrxseCcHGK2R7NVBjlUSdDgkYyP1peMLCO0acM7F84IxnJzn+dbqySK0LeJQBjY2fPzBreO23jfFFJIR+aXpj9PStDau6vc7f2SnaHDcce3kaXjY7PPbyQss25EhJ2tg85/rW+6FlHdNtxwQG4zXkv7fbtkuA2OQOvFR6XsLFi5Lc8HOP+Kfjb9hZLRrHF3TxOGjgOJiOip0JPoPL5pO6idJ3WVzGCOHA3L8gj25+taafOlwJ4D4IUXcF3EZYnjd64FSml3djfaRHb3oWC6tiYYpgAA+3kK3lnB+vNcvHW/RstkPGiyMIXxhCF3Oc5HqDRf8RCOtvDMCqcqWz4sVreIiT7oE2q4LYxnBx5e1RaY/ErliePMdPemkpIRYYbkKWd4wJSQGYYb60dpMNloNoJwr9F9Bn0qFs4GeRi4BPLEb+vsPanLGeO5jkhnLMPyn1YeQ/SspRSAufZrtQthbrZ3seIVPhkTJ255x15FWzS9Xt9TiL228bcbt6EYrkXdSJIFQs+zwlCTkqfen7Ke4s7uK4t5miZD4UfI8PTB9utbY87hSfRlLGuzr2846V7dmo3StUj1G0SaLAbHjjzyh9xTu9j5V3p8laOduuzfcPOhvits56isHHpTJsCyZ55oEkQKlcZzTTGhsM8etOiXRWtX0BmxOCVRjgZPNV6ewmjYlVZtvU46D5FWiS11iWAwtdqqqTt2rjnkDz8s1t+BuljfvLtnRxh4ygCn6gfxp7OeUIso0iueo6VoC4OSKs9zp6ZJ2YpKSxXH+Wx+KKMNrRDB2HQkfWs7yT+Zvuafe0UdFYfJpZrcgnCmig5MXbxcEkj0ND7mL/wBtPtTBiYfumtDGfMEUDU2vZoFQHO1f/iKG/JAwMewFH7s44Gax3Wfzce5pUUskvouYYjn9mnP+0VsIoxjEa8ewpoWxP5ea2/CsP3GX3YcUUPyz+ixK/vIrfIrJKuhRkUj3FNLa56bT8NzW5syMcN9qKK80/pFi2iH/AG06cYFZVdowAPtUibUbsZI/T+NYNh/ub/4ZooPLP6J6LZxrEHLR95L4iXPT249qTkt2sJryORN9vOBLEyc8q3TI88FhRbWe6RnlaEpbpwQo8I5/XijRam5jDPGWHAV1XJxnp8Zrx05xk33Z7YtcxhrFm3hdniUMc5+MVCYd/XHXjirHNewPlRas4J6kDC+vFevbOznjiEFuUkYeExnwH13Zz+lXDJx7QmQ8EshAJPQ7fUk/360eCR4pyXGxS3QAcjGOfvRl00IxzHIjod2Q3BFAUuk6rPGQucAFTkfPNU2n0ARLzvm3FSFBxuC9fc486c7p5jHK8oikGMydcrz1NFt7fYNuyJhjLqXzuwfMY61i7Tuo+dojZSwQNnGeP+aztOWhBtP1FrHUIltJN0qjC4GM46f8dK6xZytcWkUrxtG7qCyN5GuGeISq6MMgkqc8rjH867XptxNLYQSXCFXZATnz9/rXbgVdGGVWOkUMmvNID50NpSPKuk52meJrUk+lbbgfOtSQehFOzJ2aseKE+SMYoxFaEU7FYm8fsDS8kCHkx81IMB50IrjPnnyp2ZtEW8EXpzSssCcjYpPpUvIpI6D6DNKvEucLyfMZwR96aM5Ih5YY8ZK4+hNAMG4gxsD7Cploc8geL1yQf6/agvbjrghj6jGft/KmZ0RSWw3dCfXijpagnPiHtUgsTtggZA9Tn+GKKkR3ZIOfU9aQ0hD8Crcsgb/8eazHYRgkqWTPtUiEUHG0g+/H9KII8enxn+tBdEb+EBOdyv8A+Q5/WsNaJ+7vz546VJFM/wBcVq6nGOo+KKHRFm3Pmwx8f8Vg2wH/AG1Pv0qR24/d49z/ADrXgcYH3p0Kjny3c7oz8G2OV68N/SmLe+jgKuP8rGORkg/y96RsLiVZGhkwy5292f0A96zqO5ItvdoEcAjyPUfwrxOCumj3hs6nDAf+lI5kJlR1yG59/v8AWjWtzIx3Wo3pyCN3KjyPPWof8HcqzpLCcgAg7eD9a0td5uigfG0FgM8e9U8cX0Msv7G4lGXQT5O3PX6+lekaMwSSrhhGAWMXkOmcHqKUUqYopIVCuMK7ZOenv8UoLuSK5dbnO3dlW/1Ae/p/waxUHfYgIvVa970SlVGMBeB9qkdPujITCoWVMlcEbgR6c9KE/wCG1EAzoEkBxvjUA4x0OOtBZoLa5RY8god28cggjgn61qmpKqFZL6Xoz3mrRoGBtzLlY84yMc54+9dXTwoERAEAAUY6CuZ6BeRWeoxyvFO+7cI2jBIUH2HPnir3p0l60G648QYkqdhHBrsxvRjkTY+6heSooEis3iUcUVcsMqhrSRnxjlM+e01tyOdpggGAy3A8iax3gB/MDQN0sLOWkMuSOoGBxjpWrOWIKrz8Yq0zPsbEinrXmKnHiH3pRGJbHQ+9F/ZK2CAWpkvQQqaGykV5mGeEbHtWV2npn4NFmbF3GPb/AMeKG43ADn2wM/oacZfahMgGeeD600ZsRKpnxYX05K5PwawUKnPiwfQfypspgYQNj0HSgsqg/kUH2G2qIBAKx6KfrW2FyAB+lb4yvOPnrWABtI3A+x/rQNGSeNuDt9hWML5DHuKxj2H0GK8TTKswR6En61oxI9q2OfI1oST1oFZqTnr19sVr19vpWWrGD5Ypk2UCLTTOwFtsduN47wdR55qdFkosis8e9UIVw4G4HP8ADrzUdDFeJKsncCOI+JsjjHoBTxuYLje11vREQD9kcb/T45xXgyt+z6FBIIIXjAQJCIVIkd2yZF8sDp7VXF0UT3ckccwicg7d35R7ZFTbRRRSCFWzEG3KSeGUjIJPn1p6UQgQzzwd5sXALKwUDGMZGCDj3oi3F6HRXl0Uwh4muDsiHjdOGLZAxg1sQs0O24YF1ywY88+o/vrUtp06d/dXBdFt1VcSSqZACTjHuRg/Tmt57a4nldYraIw95iSXZjdz64z0+KG22rE0VhJbRyxy6kjIVRjP18qJ30DxYTbv3BVZ/n+tW0aPZ28MkMUCM8hUAgZIGRkenuKZtdM0y9FxFDbRJNbLlZVAOAD6H36n3NbRpsTiY0JrRNNkjFwqYXvQ6Nyox1Gfg9PfNO9mNXN89wst8k53fsQDtOweuetVa2sIROFj/ERuzZbey7cckgAHpy3HuauegqLsSRtBE0SkJ3ndrgk9B05P1NbNpaQNaJexmiumG2TDeYPWnprMkDbAXx6tRtKs7SJYo1WPcwYxBVx06j6VMGEYPOD/AH61Smc8oldSwdI2eRNg8lY0rJaNsLKQoJ82qyFUmTIcMrdCKVls1AO1Af8AyPFaKZhOJXTDv4TLe46ViCGVW/K3Xnmp7uSh5QL7ihvGOoGfXmrUjF2JBGH5v41lh5ijkA/umhS4QZAB9iadmTFZGA60BnHkCfpW8hd38KEr68UMibdwOPeqTM2aknzK/BobSAdTj4o/d56jn2rRos9R96qybAlgTkfetSpPv80bufStXQggb8e1OwugXNePJxkUXH+0fQZrR2UHBx9Vpg5oCzlfKhGTHU/pRWcL0B+lCMinkhufpTRLkaF8nis7x/bVgspGQPvQzgn/AC8/UUxc0QyajqEYRSjSxSsdoY7gxwM8fUVGazcSMyJ3Kwd7lARjA8vL09KfsriKCN5JzuOf2SA45/vqf4VEasxlid0ADtH09F/gPL+zXgw/o+mGYo42to7mGSW5CkwbB4TuAz05460aHUW7loxNcx7xg7WGCMefqOtY0eNLcPaMxlD47wKuMZHTJPJrMtkkesiOeU7eoIG0scHHHoBz9qJNWAjNLBb3ccdvLJHCSNxYYw5Bwfipywjx45nll2kAxxr4z/pGB9ai5NNkvL2WCOF2MkR2ZH5sYAOaf0OxuLq2ku0mZPw6LmRQxJPQ/l+vNO+qCgepXbwyg2bTxhkXcJF5U554H5fg1Y9Nh0cXaW+oXmpC6kALRR2yMFLcYBJPXPWqqVD3jx2sISGF15bklzkkk+pq2dj7u7stRggv7cHvtgaVky0Y2gg5Pl4gfpQ50VGNst2n6N2cj7+WVTI1u/DxgoWwPyuvQEHjHGak2t9NfRBPYXX4K3QtKQu1FU+YI6Dn086mdO0C2sZbqbCtJdPvm3DO5vr0HxVS7TwQDULmG71mW3G5fw9jaxq20cYdvJcnPXHrVxUkrkKXdFUs+0N5P2mgFs0cjKziNIlO1vD14Hr/AAqxvqmpGwdp5rdLhGzEEPHwf7/WqbdLFLqWdOmRVL928qgYc9ONgwc+YAOcVmXULiNHEsBa3PDO2VOf9voefSpUndEOCJrRO0MiC4tfAWgA24ORyTwMZJqTtTfTXMWpahPthiLLFFHlBIDj83mx4yB16VSuxtokklyxlaJQdscj8DAJOCfXnpXUdP0mylAliuRcgcCRZN3H06fFaQdOrJmk10aWNm5gLTyTSOXZgZRgqCcgYHQD6n3ozQEEfYV7VoL9LJ10yRu/UeDeu4Z9Cev2qjy3urS6mum6re2dpJJ4fEWZVPXg5wPrWznRh4ovvX+E3r+rQaVatI6tJJuCrEjeJ8nyHt1pjYskSNs3FhkEtzVaDaXa3jW1zPI8w/dX8qnkk1b9LRLyxWVU/ZsT3YA6r5UQy26MsuBLaEJLT5X0wxpW8ljsdjXMu1X4Hr9qdupfw03cXMYihk4WYdFPkDmuc9sZ7t7tbRw5SFm2bjyxxjn6Y5p5Msor9SMX48ZPZe1MbxiWNw6MMq3tXgu8ZHPxSXZi3MtgjzIVdFVRz1wKl7mF9mE27z5Ma0hO42zny4UpUiOnYRDJ+1Jteqf3DjyOKauEuFPdOyksuRxwOeaj20+4YsyouAxGc8VoppuiVhSVyMveD9xcH03UpLey58QIHsKxcQyQECVSvvSznJyG+xrSxxxQ9DLXO3kbTnzJrRptwyQV+POlGwcllB+axldvBHsKfJj8MBgyqOvPya93qY/doHfEDBUA/FYyDyVQn4qlMxl+PGyO1izjt3hAkE0rDAHoD1B+v3qFlaa6mdJhGjZwcDHArYuvdoXaQ7sZlDflPTHPSiIkS7rxpA8LL4woO4N0OB6e9eMlR9BZJaXFeRwyf9JvUkuX2Ejrjk+mcc1IiylnlhkdS7xsRGwxjaTjDHzx5fIoOh9pY9MjOy2/Y3CYzKxOQPT15pTVdbb8WXtY2tYeC+VJLHnxfUY4qXFuWjT9eK+l97PW1xe32l9xbStBZsd+QACPk8kVYL7snDcadqVpoUsFvcXLIWjWQYQ7ju6ZwCD09qpGhf8AqCLCwjheze4jhwM7uFGOTtXg5wTn5roPZDtLp2u6hJFBGIbiNRKhRiVdGGR18+uR7GiOFcrbGp6opGj9jb1rzUra6jKQW8ZlQ5wZJGYqpx8D6ZFP9qNYt9HlRe4Jlgt4k3cEs0Y4z6cZBHv71au0d1c2T3uo27KO4nVW3eShFOMe+SK5j23v4LrUEvHt0/D3KeAP4s4+vBwfn9KcopKibZ2CyuL3UOzdslpMqXk1qGeYnOxiP45z8Yrl8lh+G07UdVuTJLYW78FuXu5cjG5vc4+ADj3svYbXinZ6GGGINfzsRFE2BsRRgH4wBx61Kdr9Fe47JxW0ajuoZhPPtGCVHJ49eSfc/NW/2QjnvZqNJNDuy6RfjoFmu4pFBDKIygYe2WY/YelWnS9IsdZ7NLrrQ7pkDfikZsiVVOW8+CRzUv2T7LNZNbzTRiNpLKWGZMAhS8hP1PT7UzpHZ5tD7PSaa0u9ry4VNvkqk8j52g0Rx7sA+j9mLGHQYLdoFilljDy4/wBZyx+xYj6VrB2St7KQT2kjw3GclkPXI6H2qzyFYxu6Ddt58s1WLXthajVdYsbxlRdP3SGTBGIwBkH3ya0aimBIvBP3ByFSbBAJzjPrVC13srrsl29+b63u9q/5TQ46eQzxiuk2E4vbGG6MZh71Q4jc+IA9M/SontbrMWg6W9wFElw+RBETjecZJPsByTRJashxXZwVJLpdQdLvvo13kDehHXjAHn1HFdCse0gsoF06w0+eV413O8qlScnrt61VP8QOr3sVx3Jklsw10YifC7Lhm+hANWvtp2itEs7KSwkY/jEWTCKQSCMqC3t6D+FZR+kyixXWu0sV7btZXNi6Ow4LKQFP8sH186oGpC7aaKO+LK8ZKg43bgOhHqKk9dutYuIoJL+Fre2RfDvONxz5A5J8utRFlLLfTAy4EcTgADqvoPjrTt1bCMUtl40S9utqxxM6qqBEXO7b/X+GalokQkvJKTIo5YvyG9PSomLtXZ6QIlAgKbdpDRnex9QRTGoa7oWpWD3VtNi8T8tttIdyTgAZ8s04tV2Yyg2+hO61Lv5ViaYgrBKrMBnAyvl58Z+9Tao8tvHbQSEbUXfKOpPnVCvC0929x3vcFx4IJCckZ558hgH5q2aPcz3lv+Ds4mVzkyykHGc+Xt1+1VCVSsMmJcEkOXthcywqqSqxHPiWoi406SNQ0oyx/wBKVYNN0qa3g3MxRmJJHX4p4x4zxtJ64FdUZ6PPnFxdRKULOR18II9gvJoNxbTRyiPZu8+BzV0eFRnIyaC0I/8Aur5GfOaKg9s6/nxHnoHOCax+Bk/9pvkVamiBGCqn6ChGNAcbPsKfIl5ZHJdNkmkEexixUEFcZ9M5Hn1qV1tVhitEhgENwqEuvk6n2Pofvmi9mUt4e0VvExHdTxuPF68+3oKmu2GmW+qvLJb3AE0Ead2MEAjJJHP0+9ea3cj6CtFPjvBAzysoZt37NWGcY8yPP49qzq8892VWUB5FRScdNzYPAHsQKYvrK2gsrB5pHM0/MigcIBk4+cY+9MadDHc30Xh8cs0XB9M9P4UOVAkY0KaXS9QZL6IxpbuDLGVwxTPv5ZIq9dmli0W1F7AsRkbAjl70DIGSCAD0wTyfTFQfbm1/Ea+byJFPfptl/wBx6An7Co0G6jtWt1kKnccrnjI5/lUSnvQ2miX7R9ptQv7mVXu2t45GBeGGYKGJwCxx7CoHVnS3WGG5HeceFi4wBng++f5VFrp8rzKxkTe7AAFs48yT7YFO6qsV28YjkYrEFVGP5mx5/wB/FNd7EXTs7rVroluJ7W0S8dlVsFtndN7gc56/SpyLt5qOo3FvbXdvaSQyzoTBGNrlV8QUEkg5IHX0qj6VdrFDZm1jMchyj7W3biPMg+men2q16Da2WrXP4Xu4BP3JfvEHD7gCo9RjkZFSptN0Udgt5UnhWWJgyuMj3qK1maX/ABTTYYomYgySkjoNq4//AKqi6V22suzkT2k6TkiRlI/NtIHVfr5VMW/apTdRXBt5bgJaAFVYcFsZOffYftW/kTWxUTN5rUUkVxZ3CNta1Yl065xjAHU/PuPmuV9iA+r9oL83rK7X06d62RhkR979fIlUB+TUp211ZtUeKXTC1jtVt5c+Ik9RkeWB09+lUWxvZbXWo2JjdizZAk2KykdM+Wf+Khvk9AfRVzqsdvGrJE0sbkKrrjaSfJfX+GKoPb2PabjVbzesbL3cMT4PAAJzg8dKjuzuoaibhpo7I3JgQZTd4QjDICgcD19eKul9qNnremxWogTc7jvVkXdsjAy7D5Hh+TTb5qmwOadg+z93c6jJdXMbd2rxxTKQR4ZVZWH/AOwH1qV7VSnTUsdBaCAxWNsHnuXhyVOBkJzjk7R9D5CpjWdbSxheMWLCaVu/geLrvyCOcjjp7eVVuPVX7TpJJJiKCwjZiH5fcxxg554PA+Kzb0Mo/arXr7UbkPdSFpNoA5BC4zx9OKDpP7G2eRwf3cn1PNNa/DvuDDJZrbyROABtweecGjwWbyRSW8Sl3dNyhRkkLQ5XFJE0KWdw0NwbiGFXnGSZZFyF+B+lNQi6utSjuVAljEm/e6AKeSOQPqMVN3+kCwsbOaVZEtri3O1wnVuuQPkr+tRuq6tIdKBjZN21Y12rgA4wcfQdaOXoTQpeyrPrguY1/ZK4fAbO4Zwcf7eAM1bordtQhghsr5ElKbu7YlXb48jj29KoNruY3TEcxxBRz5hlz+uatem2tzf6daXDHbEz7Y5RwYnXGOffOP7FNdomdUFW81TR9VO6edmJBkgZiVK+oz7ent710Z41PTJzyDUDpei6lfnT73W1U3dtKyyeH8648/fJ/SrU0VdME0ck42Rbxe1AeP1FSbxYpeSOtFI5pQI14x6UIqc1IPHQDGM1dmEoHKLKBLiOylKFJI5G5U/mGN36dPpUlFFcPIWUKSreLccA8UTukhaDaowTnHyDW8bBp7p1XbgqAB/415nKto94SfszcXsRuXbdHkIDgnaM56f80ZLRLfV4FQkbArEg8g8/yqVhv3s/AF3xNjKE4qv3t/JPqUk6gRkkDA8utOLcnsLLNqt/A8DRvJEJCM/tOST9POqmtzHJdqkxaGQEYfqAPr1FGNywYtLufcpyM4piw0U3AXURdMpRgQm3Pp5k04x1s0vkJT/9KJHjYTTsNiso45xnA+MD61EWYkecK2diMFGPkfyrpWj6bb3VpLe3A7yVpGXxDpzjj7VWOztrA+oxM0Skd8W2nkcB+KnlSYnGjOnXcUVw8LxxywA7gdoADex45q09nNesrDUHuV7tJJVCOsuWQ46c9VxxSnaTS4opYpEISSU7mKLgAYPAHl1qPmFkvdW0dkqmX/ubySCeM1nCSsQPtBq2zXJ7jUbSIqWLbCA25T0wfMY8x+lWLR9TFlol1HFCpt3YN3kgJbbjwoD0AAzz1+Kpnam1k0+8gtHnM0SkFQVwQD5edSDdoblbeK3VdsSKCqBvCPpW7qrGemudRublri6j7qzVHJSZtgbII4A58859qhJobe2u2mklBdYvCVySHyCPpjj2yOKevJhfRsH7wESAnx53EjzyKSv4YxfEyLvVgV2njquM/Q4P0pQk7IJ7s5reo292TbyiC4dghjcYXB6bh/eOavi2M+kC6umuFuA7CGOLZgnH5gCOviyPp81WdUsom0Ls/rQVVuLi3MM4C8SMuAHPvwPtXRdEnjsey63MsInexLKmcAkdfTr4sVfGmxoqHae+hk08jVIIjeKpEc3OFBB6j1HqOlVPsUlodYRbi8A7s7rh3PglkY8Z9hgdevPNLdq9Qm1zW5ppiUGG2oGyEUD8oqAtrZoNSmshICMnxbfML6ZoS7Czo+s6Pa6p2qlluLyOKKbMrzKcqeAo24zkHn7VNNofZ6S+tf8AD9Q7p2Bt8yAoSu1vM9Tniqf2D1Iw9oIYLmCO5jm2xYfgr0wQfYGuvdoOzWnanppjkiCFSrIyjlSKUY2FnOP/AFab/DLLSNFgkJigjkIDHoCcLn6A1zy6JS2tYMjdGckV2btdoFu+rdlJZnaVjdJaSlxkyIPEM/GD9zXMLKcr2gntJo4p4DLIjpIgO7DEA56g9OlKSp2FWJdk7EXMskbkgTSLHkc8Fxk1d+wVjJe9mtQ08jupdyvHn91hxn7gUgmnQaLqk8duC0ZKyIrH8mSSB9Diukdm9JgsZ5DGSWe1gLE+Zw+T+lENyFKKoe2EKA3Jxz7mhsuaddBmqZd9oryTtFb6ZAscUUhZXZhuPBI46eldV0ZrHbosDpzg0tIR3nd9SelRt3qdzbRvO0jSJ3LEx8DxAkAg4yP60K+1Ob/AheADvDEHz71lHNbpBm/F4K2wepavFBcrZrs/ESLtQO2AGyMA/OalbbQ9Se2ja6j2ynlhD41+hH/Ncf7XXs51t3JG8oh3c8ZAPH3rpeiavqU2jWQgvZIQkQzwGzn3IpKe6YY4KK6P/9k="/>
          <p:cNvSpPr>
            <a:spLocks noChangeAspect="1" noChangeArrowheads="1"/>
          </p:cNvSpPr>
          <p:nvPr/>
        </p:nvSpPr>
        <p:spPr bwMode="auto">
          <a:xfrm>
            <a:off x="155575" y="-685800"/>
            <a:ext cx="215265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sp>
        <p:nvSpPr>
          <p:cNvPr id="6148" name="AutoShape 4" descr="data:image/jpg;base64,/9j/4AAQSkZJRgABAQAAAQABAAD/2wBDAAkGBwgHBgkIBwgKCgkLDRYPDQwMDRsUFRAWIB0iIiAdHx8kKDQsJCYxJx8fLT0tMTU3Ojo6Iys/RD84QzQ5Ojf/2wBDAQoKCg0MDRoPDxo3JR8lNzc3Nzc3Nzc3Nzc3Nzc3Nzc3Nzc3Nzc3Nzc3Nzc3Nzc3Nzc3Nzc3Nzc3Nzc3Nzc3Nzf/wAARCACdAO0DASIAAhEBAxEB/8QAHAAAAgIDAQEAAAAAAAAAAAAAAwQFBgECBwAI/8QAPhAAAgEDAwEHAgMGBQMEAwAAAQIDAAQRBRIhMQYTIkFRYXGBkRQyoSNCsdHh8BUzUmLBJENyB1OS8YKiwv/EABoBAAMBAQEBAAAAAAAAAAAAAAABAgMEBQb/xAAiEQACAgICAwADAQAAAAAAAAAAAQIRAyESMRNBUQQiMoH/2gAMAwEAAhEDEQA/AOet3c6tBcI0YIx1GD5+XlSNy0OmvsiQB+ucZxUlNtnKoswjQgBU27ifrn/6pO7snlCCYMQg5lUDxH155xXHCSem9EGguxcBgTkZBKMOM1vbTGbc6rnauSgOOOv/ABSjWktm+7crH/SOv0rMNxEl2X2EhxnB9MYrVwTWgJ/TdVktZ9sToY5MAgrgc88+/vU5/isvKtCAc4Gcj9Kqid2DFMqYGDlckcjjBqx22mXl7GJ7dYzG65HeDn+Nb4JS/ldHPmS7ZpPcXE7kyytj/SvA/rQmEZXPLfPlTUmlXcaFT3a85zQg3ct3Uiq0irl5AOp+PatpJrZlCSbpC7x4wORgdK1TCHnoeMAZpia7iRQksneHy5GCPfFAEkUjs6HYq43Hd5e3WojPXRpwMCEksQS3sPP5ryoB1LDI4FENwUZjFwPLH86XcvKSyynJ5wzZJHtU+RsOA9E6QRZHG7jjmvNcon+YChPCt70hFH3hfvDlsZ3BiAaJGgdGDgKu3IIxmp5S+lqK+GrtHJJIxlLuDwpJ59c+VDmedBvQLIfXb9wRRo1kkkVIdzqRtJ8h9aN+HNkSSol3Hz6AeQ+tQ5JMfGxeP8RHEJZGZVLeaAVgyPLmUkd2v5mUEEV64uZYzlo8r0GORihxzpMGLR5Gchwent/Sk7Y0jckykttwMY5OOD5+/wAUtdqQVRYHdSQCynk/ajB4pFIckMOeMA/NAjjwZHAZ/JSxIx0oiFGSsYiYh9jjHOR0o8ckkMQe3uAxK+Ld1Boffs3hKqHIw3g/KR7+dLuUKlwGV142Yxn3+1PsQfe7QhwyrIG4YDrWZACVaNtr55IPG71z5UEMJY0Pd7cHOWbwj/mvDcPylSo/dIGP50bAYYAqSA2/PIV8g+9aQMWfgsGHmT1oW5EGHDLjIIV+BWgkjnHgZuoygGCT5f2aYdjOXVj4XZicFSMgf37UMgOmzAX2Pi49R7V5CqMvdmRmPHPln39axId0gJc7icAl8f0zUhRtIg7sd6ygDoVHAHt/KtdgYZMMTnplnxxWzh1hJLgJ6q2BWqSSkEeIkcElutIKRFB5GIVwu7aHRwMbgfP3puzvpAyxyqWY8lm54z6U2bfvZ2tlkAjjzJAw5ADHkD60N7dxiOYePPBxg+fT086ynx6NRmCSO48YRUHXnqPk1Eajad9MHtD418JTJokd0beV4pi6sMDLDBNSG6R2UKjMmAdx4AFSm4PQANOzc2MkMuFlQkbW46VeOwN0JfxOnTPh4wHjB818zVNeKKSMyI8ZL4ycYJx807oF5NpWrRz7x4wAyt6eYB+K1hmqSIlG0dSewRudx+1QWtdkYtScyLdNA+3HhQGrMjq43KQVxwQcg1nivQT0ctfDndz2Fu15j1BGwMeJNtLSdkb2ytJJ1uFl29UB4A8yK6aVUjBGaFJCjIU2jB68UAk10ciuIrhGUwqFQDADHOaFHFcIAY3G/wBcDP3rpt7oVtOCdoFQ83ZqNSTGcUuMTNzyplKlt7iRie8QNjnBPNZS1m37i6bFOWyx5q0toLK5wCT6UnqOjSvaN3I2lR4lxuz9fKplD4XDI32JtNLHgcJkZATGP60peXxeNhMzFcZG7Jzj0oFwtwsQWSNmfPXfgAHyANawzhW2yWU7xjkYYE5rHwG6zR+glvRI5ZBIijgqxIAz5Z60AxumCG2IpBHjyTnzx5Uzegzx/wDT2k8WAcMExz96TCMkxZoJRtA2kxk5PvVPG10JzT9jsToMpMomY+fWs/iJWBQKDkkpHjjHzSf7Az53TxqeuEP3NHW7to5wVlcAHjwEYH2o8ZSmFMqs22VGL5xgdM0OWOKFhIzOjAhgr8D+HvQ7nU4u+AQ7hgHI6Z+aOb1GkVXkiYbdwLSAc9Ouf0ocGlod32AaSUxmWUoyHg8g/FL945VZJgDuO0BW/vFPR3Ni0jCXuUPUbXH6VF3UlsJlMZDKSd2T0pqGhMlEkieNWlkCgcYHOfr5GskbtrQSKxHGUODj/mkZXgMbsrxseCcHGK2R7NVBjlUSdDgkYyP1peMLCO0acM7F84IxnJzn+dbqySK0LeJQBjY2fPzBreO23jfFFJIR+aXpj9PStDau6vc7f2SnaHDcce3kaXjY7PPbyQss25EhJ2tg85/rW+6FlHdNtxwQG4zXkv7fbtkuA2OQOvFR6XsLFi5Lc8HOP+Kfjb9hZLRrHF3TxOGjgOJiOip0JPoPL5pO6idJ3WVzGCOHA3L8gj25+taafOlwJ4D4IUXcF3EZYnjd64FSml3djfaRHb3oWC6tiYYpgAA+3kK3lnB+vNcvHW/RstkPGiyMIXxhCF3Oc5HqDRf8RCOtvDMCqcqWz4sVreIiT7oE2q4LYxnBx5e1RaY/ErliePMdPemkpIRYYbkKWd4wJSQGYYb60dpMNloNoJwr9F9Bn0qFs4GeRi4BPLEb+vsPanLGeO5jkhnLMPyn1YeQ/SspRSAufZrtQthbrZ3seIVPhkTJ255x15FWzS9Xt9TiL228bcbt6EYrkXdSJIFQs+zwlCTkqfen7Ke4s7uK4t5miZD4UfI8PTB9utbY87hSfRlLGuzr2846V7dmo3StUj1G0SaLAbHjjzyh9xTu9j5V3p8laOduuzfcPOhvits56isHHpTJsCyZ55oEkQKlcZzTTGhsM8etOiXRWtX0BmxOCVRjgZPNV6ewmjYlVZtvU46D5FWiS11iWAwtdqqqTt2rjnkDz8s1t+BuljfvLtnRxh4ygCn6gfxp7OeUIso0iueo6VoC4OSKs9zp6ZJ2YpKSxXH+Wx+KKMNrRDB2HQkfWs7yT+Zvuafe0UdFYfJpZrcgnCmig5MXbxcEkj0ND7mL/wBtPtTBiYfumtDGfMEUDU2vZoFQHO1f/iKG/JAwMewFH7s44Gax3Wfzce5pUUskvouYYjn9mnP+0VsIoxjEa8ewpoWxP5ea2/CsP3GX3YcUUPyz+ixK/vIrfIrJKuhRkUj3FNLa56bT8NzW5syMcN9qKK80/pFi2iH/AG06cYFZVdowAPtUibUbsZI/T+NYNh/ub/4ZooPLP6J6LZxrEHLR95L4iXPT249qTkt2sJryORN9vOBLEyc8q3TI88FhRbWe6RnlaEpbpwQo8I5/XijRam5jDPGWHAV1XJxnp8Zrx05xk33Z7YtcxhrFm3hdniUMc5+MVCYd/XHXjirHNewPlRas4J6kDC+vFevbOznjiEFuUkYeExnwH13Zz+lXDJx7QmQ8EshAJPQ7fUk/360eCR4pyXGxS3QAcjGOfvRl00IxzHIjod2Q3BFAUuk6rPGQucAFTkfPNU2n0ARLzvm3FSFBxuC9fc486c7p5jHK8oikGMydcrz1NFt7fYNuyJhjLqXzuwfMY61i7Tuo+dojZSwQNnGeP+aztOWhBtP1FrHUIltJN0qjC4GM46f8dK6xZytcWkUrxtG7qCyN5GuGeISq6MMgkqc8rjH867XptxNLYQSXCFXZATnz9/rXbgVdGGVWOkUMmvNID50NpSPKuk52meJrUk+lbbgfOtSQehFOzJ2aseKE+SMYoxFaEU7FYm8fsDS8kCHkx81IMB50IrjPnnyp2ZtEW8EXpzSssCcjYpPpUvIpI6D6DNKvEucLyfMZwR96aM5Ih5YY8ZK4+hNAMG4gxsD7Cploc8geL1yQf6/agvbjrghj6jGft/KmZ0RSWw3dCfXijpagnPiHtUgsTtggZA9Tn+GKKkR3ZIOfU9aQ0hD8Crcsgb/8eazHYRgkqWTPtUiEUHG0g+/H9KII8enxn+tBdEb+EBOdyv8A+Q5/WsNaJ+7vz546VJFM/wBcVq6nGOo+KKHRFm3Pmwx8f8Vg2wH/AG1Pv0qR24/d49z/ADrXgcYH3p0Kjny3c7oz8G2OV68N/SmLe+jgKuP8rGORkg/y96RsLiVZGhkwy5292f0A96zqO5ItvdoEcAjyPUfwrxOCumj3hs6nDAf+lI5kJlR1yG59/v8AWjWtzIx3Wo3pyCN3KjyPPWof8HcqzpLCcgAg7eD9a0td5uigfG0FgM8e9U8cX0Msv7G4lGXQT5O3PX6+lekaMwSSrhhGAWMXkOmcHqKUUqYopIVCuMK7ZOenv8UoLuSK5dbnO3dlW/1Ae/p/waxUHfYgIvVa970SlVGMBeB9qkdPujITCoWVMlcEbgR6c9KE/wCG1EAzoEkBxvjUA4x0OOtBZoLa5RY8god28cggjgn61qmpKqFZL6Xoz3mrRoGBtzLlY84yMc54+9dXTwoERAEAAUY6CuZ6BeRWeoxyvFO+7cI2jBIUH2HPnir3p0l60G648QYkqdhHBrsxvRjkTY+6heSooEis3iUcUVcsMqhrSRnxjlM+e01tyOdpggGAy3A8iax3gB/MDQN0sLOWkMuSOoGBxjpWrOWIKrz8Yq0zPsbEinrXmKnHiH3pRGJbHQ+9F/ZK2CAWpkvQQqaGykV5mGeEbHtWV2npn4NFmbF3GPb/AMeKG43ADn2wM/oacZfahMgGeeD600ZsRKpnxYX05K5PwawUKnPiwfQfypspgYQNj0HSgsqg/kUH2G2qIBAKx6KfrW2FyAB+lb4yvOPnrWABtI3A+x/rQNGSeNuDt9hWML5DHuKxj2H0GK8TTKswR6En61oxI9q2OfI1oST1oFZqTnr19sVr19vpWWrGD5Ypk2UCLTTOwFtsduN47wdR55qdFkosis8e9UIVw4G4HP8ADrzUdDFeJKsncCOI+JsjjHoBTxuYLje11vREQD9kcb/T45xXgyt+z6FBIIIXjAQJCIVIkd2yZF8sDp7VXF0UT3ckccwicg7d35R7ZFTbRRRSCFWzEG3KSeGUjIJPn1p6UQgQzzwd5sXALKwUDGMZGCDj3oi3F6HRXl0Uwh4muDsiHjdOGLZAxg1sQs0O24YF1ywY88+o/vrUtp06d/dXBdFt1VcSSqZACTjHuRg/Tmt57a4nldYraIw95iSXZjdz64z0+KG22rE0VhJbRyxy6kjIVRjP18qJ30DxYTbv3BVZ/n+tW0aPZ28MkMUCM8hUAgZIGRkenuKZtdM0y9FxFDbRJNbLlZVAOAD6H36n3NbRpsTiY0JrRNNkjFwqYXvQ6Nyox1Gfg9PfNO9mNXN89wst8k53fsQDtOweuetVa2sIROFj/ERuzZbey7cckgAHpy3HuauegqLsSRtBE0SkJ3ndrgk9B05P1NbNpaQNaJexmiumG2TDeYPWnprMkDbAXx6tRtKs7SJYo1WPcwYxBVx06j6VMGEYPOD/AH61Smc8oldSwdI2eRNg8lY0rJaNsLKQoJ82qyFUmTIcMrdCKVls1AO1Af8AyPFaKZhOJXTDv4TLe46ViCGVW/K3Xnmp7uSh5QL7ihvGOoGfXmrUjF2JBGH5v41lh5ijkA/umhS4QZAB9iadmTFZGA60BnHkCfpW8hd38KEr68UMibdwOPeqTM2aknzK/BobSAdTj4o/d56jn2rRos9R96qybAlgTkfetSpPv80bufStXQggb8e1OwugXNePJxkUXH+0fQZrR2UHBx9Vpg5oCzlfKhGTHU/pRWcL0B+lCMinkhufpTRLkaF8nis7x/bVgspGQPvQzgn/AC8/UUxc0QyajqEYRSjSxSsdoY7gxwM8fUVGazcSMyJ3Kwd7lARjA8vL09KfsriKCN5JzuOf2SA45/vqf4VEasxlid0ADtH09F/gPL+zXgw/o+mGYo42to7mGSW5CkwbB4TuAz05460aHUW7loxNcx7xg7WGCMefqOtY0eNLcPaMxlD47wKuMZHTJPJrMtkkesiOeU7eoIG0scHHHoBz9qJNWAjNLBb3ccdvLJHCSNxYYw5Bwfipywjx45nll2kAxxr4z/pGB9ai5NNkvL2WCOF2MkR2ZH5sYAOaf0OxuLq2ku0mZPw6LmRQxJPQ/l+vNO+qCgepXbwyg2bTxhkXcJF5U554H5fg1Y9Nh0cXaW+oXmpC6kALRR2yMFLcYBJPXPWqqVD3jx2sISGF15bklzkkk+pq2dj7u7stRggv7cHvtgaVky0Y2gg5Pl4gfpQ50VGNst2n6N2cj7+WVTI1u/DxgoWwPyuvQEHjHGak2t9NfRBPYXX4K3QtKQu1FU+YI6Dn086mdO0C2sZbqbCtJdPvm3DO5vr0HxVS7TwQDULmG71mW3G5fw9jaxq20cYdvJcnPXHrVxUkrkKXdFUs+0N5P2mgFs0cjKziNIlO1vD14Hr/AAqxvqmpGwdp5rdLhGzEEPHwf7/WqbdLFLqWdOmRVL928qgYc9ONgwc+YAOcVmXULiNHEsBa3PDO2VOf9voefSpUndEOCJrRO0MiC4tfAWgA24ORyTwMZJqTtTfTXMWpahPthiLLFFHlBIDj83mx4yB16VSuxtokklyxlaJQdscj8DAJOCfXnpXUdP0mylAliuRcgcCRZN3H06fFaQdOrJmk10aWNm5gLTyTSOXZgZRgqCcgYHQD6n3ozQEEfYV7VoL9LJ10yRu/UeDeu4Z9Cev2qjy3urS6mum6re2dpJJ4fEWZVPXg5wPrWznRh4ovvX+E3r+rQaVatI6tJJuCrEjeJ8nyHt1pjYskSNs3FhkEtzVaDaXa3jW1zPI8w/dX8qnkk1b9LRLyxWVU/ZsT3YA6r5UQy26MsuBLaEJLT5X0wxpW8ljsdjXMu1X4Hr9qdupfw03cXMYihk4WYdFPkDmuc9sZ7t7tbRw5SFm2bjyxxjn6Y5p5Msor9SMX48ZPZe1MbxiWNw6MMq3tXgu8ZHPxSXZi3MtgjzIVdFVRz1wKl7mF9mE27z5Ma0hO42zny4UpUiOnYRDJ+1Jteqf3DjyOKauEuFPdOyksuRxwOeaj20+4YsyouAxGc8VoppuiVhSVyMveD9xcH03UpLey58QIHsKxcQyQECVSvvSznJyG+xrSxxxQ9DLXO3kbTnzJrRptwyQV+POlGwcllB+axldvBHsKfJj8MBgyqOvPya93qY/doHfEDBUA/FYyDyVQn4qlMxl+PGyO1izjt3hAkE0rDAHoD1B+v3qFlaa6mdJhGjZwcDHArYuvdoXaQ7sZlDflPTHPSiIkS7rxpA8LL4woO4N0OB6e9eMlR9BZJaXFeRwyf9JvUkuX2Ejrjk+mcc1IiylnlhkdS7xsRGwxjaTjDHzx5fIoOh9pY9MjOy2/Y3CYzKxOQPT15pTVdbb8WXtY2tYeC+VJLHnxfUY4qXFuWjT9eK+l97PW1xe32l9xbStBZsd+QACPk8kVYL7snDcadqVpoUsFvcXLIWjWQYQ7ju6ZwCD09qpGhf8AqCLCwjheze4jhwM7uFGOTtXg5wTn5roPZDtLp2u6hJFBGIbiNRKhRiVdGGR18+uR7GiOFcrbGp6opGj9jb1rzUra6jKQW8ZlQ5wZJGYqpx8D6ZFP9qNYt9HlRe4Jlgt4k3cEs0Y4z6cZBHv71au0d1c2T3uo27KO4nVW3eShFOMe+SK5j23v4LrUEvHt0/D3KeAP4s4+vBwfn9KcopKibZ2CyuL3UOzdslpMqXk1qGeYnOxiP45z8Yrl8lh+G07UdVuTJLYW78FuXu5cjG5vc4+ADj3svYbXinZ6GGGINfzsRFE2BsRRgH4wBx61Kdr9Fe47JxW0ajuoZhPPtGCVHJ49eSfc/NW/2QjnvZqNJNDuy6RfjoFmu4pFBDKIygYe2WY/YelWnS9IsdZ7NLrrQ7pkDfikZsiVVOW8+CRzUv2T7LNZNbzTRiNpLKWGZMAhS8hP1PT7UzpHZ5tD7PSaa0u9ry4VNvkqk8j52g0Rx7sA+j9mLGHQYLdoFilljDy4/wBZyx+xYj6VrB2St7KQT2kjw3GclkPXI6H2qzyFYxu6Ddt58s1WLXthajVdYsbxlRdP3SGTBGIwBkH3ya0aimBIvBP3ByFSbBAJzjPrVC13srrsl29+b63u9q/5TQ46eQzxiuk2E4vbGG6MZh71Q4jc+IA9M/SontbrMWg6W9wFElw+RBETjecZJPsByTRJashxXZwVJLpdQdLvvo13kDehHXjAHn1HFdCse0gsoF06w0+eV413O8qlScnrt61VP8QOr3sVx3Jklsw10YifC7Lhm+hANWvtp2itEs7KSwkY/jEWTCKQSCMqC3t6D+FZR+kyixXWu0sV7btZXNi6Ow4LKQFP8sH186oGpC7aaKO+LK8ZKg43bgOhHqKk9dutYuIoJL+Fre2RfDvONxz5A5J8utRFlLLfTAy4EcTgADqvoPjrTt1bCMUtl40S9utqxxM6qqBEXO7b/X+GalokQkvJKTIo5YvyG9PSomLtXZ6QIlAgKbdpDRnex9QRTGoa7oWpWD3VtNi8T8tttIdyTgAZ8s04tV2Yyg2+hO61Lv5ViaYgrBKrMBnAyvl58Z+9Tao8tvHbQSEbUXfKOpPnVCvC0929x3vcFx4IJCckZ558hgH5q2aPcz3lv+Ds4mVzkyykHGc+Xt1+1VCVSsMmJcEkOXthcywqqSqxHPiWoi406SNQ0oyx/wBKVYNN0qa3g3MxRmJJHX4p4x4zxtJ64FdUZ6PPnFxdRKULOR18II9gvJoNxbTRyiPZu8+BzV0eFRnIyaC0I/8Aur5GfOaKg9s6/nxHnoHOCax+Bk/9pvkVamiBGCqn6ChGNAcbPsKfIl5ZHJdNkmkEexixUEFcZ9M5Hn1qV1tVhitEhgENwqEuvk6n2Pofvmi9mUt4e0VvExHdTxuPF68+3oKmu2GmW+qvLJb3AE0Ead2MEAjJJHP0+9ea3cj6CtFPjvBAzysoZt37NWGcY8yPP49qzq8892VWUB5FRScdNzYPAHsQKYvrK2gsrB5pHM0/MigcIBk4+cY+9MadDHc30Xh8cs0XB9M9P4UOVAkY0KaXS9QZL6IxpbuDLGVwxTPv5ZIq9dmli0W1F7AsRkbAjl70DIGSCAD0wTyfTFQfbm1/Ea+byJFPfptl/wBx6An7Co0G6jtWt1kKnccrnjI5/lUSnvQ2miX7R9ptQv7mVXu2t45GBeGGYKGJwCxx7CoHVnS3WGG5HeceFi4wBng++f5VFrp8rzKxkTe7AAFs48yT7YFO6qsV28YjkYrEFVGP5mx5/wB/FNd7EXTs7rVroluJ7W0S8dlVsFtndN7gc56/SpyLt5qOo3FvbXdvaSQyzoTBGNrlV8QUEkg5IHX0qj6VdrFDZm1jMchyj7W3biPMg+men2q16Da2WrXP4Xu4BP3JfvEHD7gCo9RjkZFSptN0Udgt5UnhWWJgyuMj3qK1maX/ABTTYYomYgySkjoNq4//AKqi6V22suzkT2k6TkiRlI/NtIHVfr5VMW/apTdRXBt5bgJaAFVYcFsZOffYftW/kTWxUTN5rUUkVxZ3CNta1Yl065xjAHU/PuPmuV9iA+r9oL83rK7X06d62RhkR979fIlUB+TUp211ZtUeKXTC1jtVt5c+Ik9RkeWB09+lUWxvZbXWo2JjdizZAk2KykdM+Wf+Khvk9AfRVzqsdvGrJE0sbkKrrjaSfJfX+GKoPb2PabjVbzesbL3cMT4PAAJzg8dKjuzuoaibhpo7I3JgQZTd4QjDICgcD19eKul9qNnremxWogTc7jvVkXdsjAy7D5Hh+TTb5qmwOadg+z93c6jJdXMbd2rxxTKQR4ZVZWH/AOwH1qV7VSnTUsdBaCAxWNsHnuXhyVOBkJzjk7R9D5CpjWdbSxheMWLCaVu/geLrvyCOcjjp7eVVuPVX7TpJJJiKCwjZiH5fcxxg554PA+Kzb0Mo/arXr7UbkPdSFpNoA5BC4zx9OKDpP7G2eRwf3cn1PNNa/DvuDDJZrbyROABtweecGjwWbyRSW8Sl3dNyhRkkLQ5XFJE0KWdw0NwbiGFXnGSZZFyF+B+lNQi6utSjuVAljEm/e6AKeSOQPqMVN3+kCwsbOaVZEtri3O1wnVuuQPkr+tRuq6tIdKBjZN21Y12rgA4wcfQdaOXoTQpeyrPrguY1/ZK4fAbO4Zwcf7eAM1bordtQhghsr5ElKbu7YlXb48jj29KoNruY3TEcxxBRz5hlz+uatem2tzf6daXDHbEz7Y5RwYnXGOffOP7FNdomdUFW81TR9VO6edmJBkgZiVK+oz7ent710Z41PTJzyDUDpei6lfnT73W1U3dtKyyeH8648/fJ/SrU0VdME0ck42Rbxe1AeP1FSbxYpeSOtFI5pQI14x6UIqc1IPHQDGM1dmEoHKLKBLiOylKFJI5G5U/mGN36dPpUlFFcPIWUKSreLccA8UTukhaDaowTnHyDW8bBp7p1XbgqAB/415nKto94SfszcXsRuXbdHkIDgnaM56f80ZLRLfV4FQkbArEg8g8/yqVhv3s/AF3xNjKE4qv3t/JPqUk6gRkkDA8utOLcnsLLNqt/A8DRvJEJCM/tOST9POqmtzHJdqkxaGQEYfqAPr1FGNywYtLufcpyM4piw0U3AXURdMpRgQm3Pp5k04x1s0vkJT/9KJHjYTTsNiso45xnA+MD61EWYkecK2diMFGPkfyrpWj6bb3VpLe3A7yVpGXxDpzjj7VWOztrA+oxM0Skd8W2nkcB+KnlSYnGjOnXcUVw8LxxywA7gdoADex45q09nNesrDUHuV7tJJVCOsuWQ46c9VxxSnaTS4opYpEISSU7mKLgAYPAHl1qPmFkvdW0dkqmX/ubySCeM1nCSsQPtBq2zXJ7jUbSIqWLbCA25T0wfMY8x+lWLR9TFlol1HFCpt3YN3kgJbbjwoD0AAzz1+Kpnam1k0+8gtHnM0SkFQVwQD5edSDdoblbeK3VdsSKCqBvCPpW7qrGemudRublri6j7qzVHJSZtgbII4A58859qhJobe2u2mklBdYvCVySHyCPpjj2yOKevJhfRsH7wESAnx53EjzyKSv4YxfEyLvVgV2njquM/Q4P0pQk7IJ7s5reo292TbyiC4dghjcYXB6bh/eOavi2M+kC6umuFuA7CGOLZgnH5gCOviyPp81WdUsom0Ls/rQVVuLi3MM4C8SMuAHPvwPtXRdEnjsey63MsInexLKmcAkdfTr4sVfGmxoqHae+hk08jVIIjeKpEc3OFBB6j1HqOlVPsUlodYRbi8A7s7rh3PglkY8Z9hgdevPNLdq9Qm1zW5ppiUGG2oGyEUD8oqAtrZoNSmshICMnxbfML6ZoS7Czo+s6Pa6p2qlluLyOKKbMrzKcqeAo24zkHn7VNNofZ6S+tf8AD9Q7p2Bt8yAoSu1vM9Tniqf2D1Iw9oIYLmCO5jm2xYfgr0wQfYGuvdoOzWnanppjkiCFSrIyjlSKUY2FnOP/AFab/DLLSNFgkJigjkIDHoCcLn6A1zy6JS2tYMjdGckV2btdoFu+rdlJZnaVjdJaSlxkyIPEM/GD9zXMLKcr2gntJo4p4DLIjpIgO7DEA56g9OlKSp2FWJdk7EXMskbkgTSLHkc8Fxk1d+wVjJe9mtQ08jupdyvHn91hxn7gUgmnQaLqk8duC0ZKyIrH8mSSB9Diukdm9JgsZ5DGSWe1gLE+Zw+T+lENyFKKoe2EKA3Jxz7mhsuaddBmqZd9oryTtFb6ZAscUUhZXZhuPBI46eldV0ZrHbosDpzg0tIR3nd9SelRt3qdzbRvO0jSJ3LEx8DxAkAg4yP60K+1Ob/AheADvDEHz71lHNbpBm/F4K2wepavFBcrZrs/ESLtQO2AGyMA/OalbbQ9Se2ja6j2ynlhD41+hH/Ncf7XXs51t3JG8oh3c8ZAPH3rpeiavqU2jWQgvZIQkQzwGzn3IpKe6YY4KK6P/9k="/>
          <p:cNvSpPr>
            <a:spLocks noChangeAspect="1" noChangeArrowheads="1"/>
          </p:cNvSpPr>
          <p:nvPr/>
        </p:nvSpPr>
        <p:spPr bwMode="auto">
          <a:xfrm>
            <a:off x="155575" y="-685800"/>
            <a:ext cx="215265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AU"/>
          </a:p>
        </p:txBody>
      </p:sp>
      <p:pic>
        <p:nvPicPr>
          <p:cNvPr id="6150" name="Picture 6" descr="http://t1.gstatic.com/images?q=tbn:ANd9GcSUsJE47-NwW8dnOGS5BeFx1yCaWtg3lWGyNAfwwgANToZhUZ0&amp;t=1&amp;usg=__RAR3hf2pkgnSdGQwTOXm8WLhkc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699792" y="3717032"/>
            <a:ext cx="4111060" cy="276071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FF0000"/>
                </a:solidFill>
              </a:rPr>
              <a:t>Clothing they wear!</a:t>
            </a:r>
            <a:endParaRPr lang="en-AU" dirty="0">
              <a:solidFill>
                <a:srgbClr val="FF0000"/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AU" dirty="0" smtClean="0">
                <a:solidFill>
                  <a:srgbClr val="7030A0"/>
                </a:solidFill>
              </a:rPr>
              <a:t>Silk</a:t>
            </a:r>
          </a:p>
          <a:p>
            <a:r>
              <a:rPr lang="en-AU" dirty="0" smtClean="0">
                <a:solidFill>
                  <a:srgbClr val="7030A0"/>
                </a:solidFill>
              </a:rPr>
              <a:t>Colourful tops and pants</a:t>
            </a:r>
          </a:p>
          <a:p>
            <a:r>
              <a:rPr lang="en-AU" dirty="0" smtClean="0">
                <a:solidFill>
                  <a:srgbClr val="7030A0"/>
                </a:solidFill>
              </a:rPr>
              <a:t>Beads in there hair</a:t>
            </a:r>
            <a:endParaRPr lang="en-AU" dirty="0">
              <a:solidFill>
                <a:srgbClr val="7030A0"/>
              </a:solidFill>
            </a:endParaRPr>
          </a:p>
        </p:txBody>
      </p:sp>
      <p:pic>
        <p:nvPicPr>
          <p:cNvPr id="5122" name="Picture 2" descr="http://t1.gstatic.com/images?q=tbn:ANd9GcRw9AUVhfR2hFmV5INVh25T682C1MgRoSuiWoqSQMpsZaEc8ZE&amp;t=1&amp;usg=__YZUdRFrvQ0ScPucjOGCvMi_EOcc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3573016"/>
            <a:ext cx="4680520" cy="311467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A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National Symbols and what they do for jobs!</a:t>
            </a:r>
            <a:endParaRPr lang="en-A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3528" y="1772816"/>
            <a:ext cx="8229600" cy="4525963"/>
          </a:xfrm>
        </p:spPr>
        <p:txBody>
          <a:bodyPr/>
          <a:lstStyle/>
          <a:p>
            <a:r>
              <a:rPr lang="en-AU" dirty="0" smtClean="0">
                <a:solidFill>
                  <a:srgbClr val="6666FF"/>
                </a:solidFill>
              </a:rPr>
              <a:t>Sawadi means hello or goodbye</a:t>
            </a:r>
          </a:p>
          <a:p>
            <a:r>
              <a:rPr lang="en-AU" dirty="0" smtClean="0">
                <a:solidFill>
                  <a:srgbClr val="6666FF"/>
                </a:solidFill>
              </a:rPr>
              <a:t>Thai fruits means fruit</a:t>
            </a:r>
          </a:p>
          <a:p>
            <a:r>
              <a:rPr lang="en-AU" dirty="0" smtClean="0">
                <a:solidFill>
                  <a:srgbClr val="6666FF"/>
                </a:solidFill>
              </a:rPr>
              <a:t>Hospital </a:t>
            </a:r>
          </a:p>
          <a:p>
            <a:r>
              <a:rPr lang="en-AU" dirty="0" smtClean="0">
                <a:solidFill>
                  <a:srgbClr val="6666FF"/>
                </a:solidFill>
              </a:rPr>
              <a:t>Helpers for babies</a:t>
            </a:r>
          </a:p>
          <a:p>
            <a:r>
              <a:rPr lang="en-AU" dirty="0" smtClean="0">
                <a:solidFill>
                  <a:srgbClr val="6666FF"/>
                </a:solidFill>
              </a:rPr>
              <a:t>Bank </a:t>
            </a:r>
          </a:p>
          <a:p>
            <a:endParaRPr lang="en-AU" dirty="0"/>
          </a:p>
        </p:txBody>
      </p:sp>
      <p:pic>
        <p:nvPicPr>
          <p:cNvPr id="4098" name="Picture 2" descr="http://t2.gstatic.com/images?q=tbn:ANd9GcTlimni96Vmj--lpu-HG4XreSbJs1jCurGubfKEPFNE8YTokeo&amp;t=1&amp;usg=__DtKgb9Y-yhpRi9Kzp5kjazatCvg=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95936" y="4221088"/>
            <a:ext cx="3619638" cy="215188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64</TotalTime>
  <Words>224</Words>
  <Application>Microsoft Office PowerPoint</Application>
  <PresentationFormat>On-screen Show (4:3)</PresentationFormat>
  <Paragraphs>49</Paragraphs>
  <Slides>12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THAILAND! </vt:lpstr>
      <vt:lpstr>Slide 2</vt:lpstr>
      <vt:lpstr>Thailand’s Flag!</vt:lpstr>
      <vt:lpstr>Famous people from Thailand!</vt:lpstr>
      <vt:lpstr>Things they do for fun!</vt:lpstr>
      <vt:lpstr>Music!</vt:lpstr>
      <vt:lpstr> Religion and weather!</vt:lpstr>
      <vt:lpstr>Clothing they wear!</vt:lpstr>
      <vt:lpstr>National Symbols and what they do for jobs!</vt:lpstr>
      <vt:lpstr>Language, population and major tourist places people visit!</vt:lpstr>
      <vt:lpstr>Sports, Location, Neighbours and people who live there!</vt:lpstr>
      <vt:lpstr>Highest mountain, Natural Features  and Historical events!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THAILAND!</dc:title>
  <dc:creator>Education</dc:creator>
  <cp:lastModifiedBy>Education</cp:lastModifiedBy>
  <cp:revision>7</cp:revision>
  <dcterms:created xsi:type="dcterms:W3CDTF">2010-08-05T04:52:32Z</dcterms:created>
  <dcterms:modified xsi:type="dcterms:W3CDTF">2010-08-11T05:21:09Z</dcterms:modified>
</cp:coreProperties>
</file>